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2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6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892F"/>
    <a:srgbClr val="2A5E20"/>
    <a:srgbClr val="6DAFC7"/>
    <a:srgbClr val="669CAF"/>
    <a:srgbClr val="86C6DD"/>
    <a:srgbClr val="B1CDD7"/>
    <a:srgbClr val="52899C"/>
    <a:srgbClr val="F2BD20"/>
    <a:srgbClr val="397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3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7df40b88984171c" providerId="LiveId" clId="{609DAAA3-2EF3-47CD-90A5-5FC5A3975F58}"/>
    <pc:docChg chg="undo redo custSel addSld delSld modSld">
      <pc:chgData name="" userId="47df40b88984171c" providerId="LiveId" clId="{609DAAA3-2EF3-47CD-90A5-5FC5A3975F58}" dt="2022-04-24T01:49:21.600" v="4437"/>
      <pc:docMkLst>
        <pc:docMk/>
      </pc:docMkLst>
      <pc:sldChg chg="addSp modSp add modTransition setBg">
        <pc:chgData name="" userId="47df40b88984171c" providerId="LiveId" clId="{609DAAA3-2EF3-47CD-90A5-5FC5A3975F58}" dt="2022-04-24T01:49:21.600" v="4437"/>
        <pc:sldMkLst>
          <pc:docMk/>
          <pc:sldMk cId="3083605237" sldId="277"/>
        </pc:sldMkLst>
        <pc:spChg chg="add mod">
          <ac:chgData name="" userId="47df40b88984171c" providerId="LiveId" clId="{609DAAA3-2EF3-47CD-90A5-5FC5A3975F58}" dt="2022-04-24T00:49:09.344" v="283" actId="207"/>
          <ac:spMkLst>
            <pc:docMk/>
            <pc:sldMk cId="3083605237" sldId="277"/>
            <ac:spMk id="2" creationId="{A65EEE24-DDA8-4B41-AC67-1790C10A2F8C}"/>
          </ac:spMkLst>
        </pc:spChg>
        <pc:spChg chg="add mod">
          <ac:chgData name="" userId="47df40b88984171c" providerId="LiveId" clId="{609DAAA3-2EF3-47CD-90A5-5FC5A3975F58}" dt="2022-04-24T00:49:19.702" v="284" actId="207"/>
          <ac:spMkLst>
            <pc:docMk/>
            <pc:sldMk cId="3083605237" sldId="277"/>
            <ac:spMk id="4" creationId="{7DCDF42B-9635-4CD0-9450-CC5481CF0EDD}"/>
          </ac:spMkLst>
        </pc:spChg>
        <pc:spChg chg="add mod">
          <ac:chgData name="" userId="47df40b88984171c" providerId="LiveId" clId="{609DAAA3-2EF3-47CD-90A5-5FC5A3975F58}" dt="2022-04-24T00:49:26.438" v="286" actId="207"/>
          <ac:spMkLst>
            <pc:docMk/>
            <pc:sldMk cId="3083605237" sldId="277"/>
            <ac:spMk id="5" creationId="{9E1BCB2A-859A-4C4B-996C-48D5D808A410}"/>
          </ac:spMkLst>
        </pc:spChg>
        <pc:spChg chg="add mod">
          <ac:chgData name="" userId="47df40b88984171c" providerId="LiveId" clId="{609DAAA3-2EF3-47CD-90A5-5FC5A3975F58}" dt="2022-04-24T00:49:23.054" v="285" actId="207"/>
          <ac:spMkLst>
            <pc:docMk/>
            <pc:sldMk cId="3083605237" sldId="277"/>
            <ac:spMk id="6" creationId="{A72B65CF-DE67-473E-ABF7-EA4FA6F26665}"/>
          </ac:spMkLst>
        </pc:spChg>
        <pc:grpChg chg="add mod ord">
          <ac:chgData name="" userId="47df40b88984171c" providerId="LiveId" clId="{609DAAA3-2EF3-47CD-90A5-5FC5A3975F58}" dt="2022-04-24T00:48:28.530" v="282" actId="167"/>
          <ac:grpSpMkLst>
            <pc:docMk/>
            <pc:sldMk cId="3083605237" sldId="277"/>
            <ac:grpSpMk id="3" creationId="{B2D068BF-BC05-461B-B503-4EBB6E68F893}"/>
          </ac:grpSpMkLst>
        </pc:grpChg>
        <pc:picChg chg="add mod">
          <ac:chgData name="" userId="47df40b88984171c" providerId="LiveId" clId="{609DAAA3-2EF3-47CD-90A5-5FC5A3975F58}" dt="2022-04-24T00:43:48" v="6"/>
          <ac:picMkLst>
            <pc:docMk/>
            <pc:sldMk cId="3083605237" sldId="277"/>
            <ac:picMk id="8194" creationId="{E631E16C-B6D5-4ED0-894A-D86B438DE192}"/>
          </ac:picMkLst>
        </pc:picChg>
      </pc:sldChg>
      <pc:sldChg chg="addSp delSp modSp add modTransition setBg modAnim">
        <pc:chgData name="" userId="47df40b88984171c" providerId="LiveId" clId="{609DAAA3-2EF3-47CD-90A5-5FC5A3975F58}" dt="2022-04-24T01:49:21.600" v="4437"/>
        <pc:sldMkLst>
          <pc:docMk/>
          <pc:sldMk cId="1519098839" sldId="278"/>
        </pc:sldMkLst>
        <pc:spChg chg="add mod">
          <ac:chgData name="" userId="47df40b88984171c" providerId="LiveId" clId="{609DAAA3-2EF3-47CD-90A5-5FC5A3975F58}" dt="2022-04-24T00:56:55.223" v="1037" actId="20577"/>
          <ac:spMkLst>
            <pc:docMk/>
            <pc:sldMk cId="1519098839" sldId="278"/>
            <ac:spMk id="7" creationId="{80766877-A970-4816-BB2E-87550C1940E1}"/>
          </ac:spMkLst>
        </pc:spChg>
        <pc:spChg chg="add mod">
          <ac:chgData name="" userId="47df40b88984171c" providerId="LiveId" clId="{609DAAA3-2EF3-47CD-90A5-5FC5A3975F58}" dt="2022-04-24T00:54:09.675" v="687" actId="14100"/>
          <ac:spMkLst>
            <pc:docMk/>
            <pc:sldMk cId="1519098839" sldId="278"/>
            <ac:spMk id="8" creationId="{EE57C804-564F-4858-BA1E-D74E6E6A6F5E}"/>
          </ac:spMkLst>
        </pc:spChg>
        <pc:picChg chg="del">
          <ac:chgData name="" userId="47df40b88984171c" providerId="LiveId" clId="{609DAAA3-2EF3-47CD-90A5-5FC5A3975F58}" dt="2022-04-24T00:49:38.493" v="288" actId="478"/>
          <ac:picMkLst>
            <pc:docMk/>
            <pc:sldMk cId="1519098839" sldId="278"/>
            <ac:picMk id="8194" creationId="{E631E16C-B6D5-4ED0-894A-D86B438DE192}"/>
          </ac:picMkLst>
        </pc:picChg>
      </pc:sldChg>
      <pc:sldChg chg="add del">
        <pc:chgData name="" userId="47df40b88984171c" providerId="LiveId" clId="{609DAAA3-2EF3-47CD-90A5-5FC5A3975F58}" dt="2022-04-24T00:49:53.224" v="290"/>
        <pc:sldMkLst>
          <pc:docMk/>
          <pc:sldMk cId="2233207189" sldId="279"/>
        </pc:sldMkLst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2609603581" sldId="279"/>
        </pc:sldMkLst>
        <pc:spChg chg="mod">
          <ac:chgData name="" userId="47df40b88984171c" providerId="LiveId" clId="{609DAAA3-2EF3-47CD-90A5-5FC5A3975F58}" dt="2022-04-24T00:57:17.095" v="1038"/>
          <ac:spMkLst>
            <pc:docMk/>
            <pc:sldMk cId="2609603581" sldId="279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0:56:30.469" v="995" actId="20577"/>
          <ac:spMkLst>
            <pc:docMk/>
            <pc:sldMk cId="2609603581" sldId="279"/>
            <ac:spMk id="8" creationId="{EE57C804-564F-4858-BA1E-D74E6E6A6F5E}"/>
          </ac:spMkLst>
        </pc:s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1872720919" sldId="280"/>
        </pc:sldMkLst>
        <pc:spChg chg="mod">
          <ac:chgData name="" userId="47df40b88984171c" providerId="LiveId" clId="{609DAAA3-2EF3-47CD-90A5-5FC5A3975F58}" dt="2022-04-24T00:57:32.858" v="1070" actId="20577"/>
          <ac:spMkLst>
            <pc:docMk/>
            <pc:sldMk cId="1872720919" sldId="280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0:57:56.587" v="1075" actId="948"/>
          <ac:spMkLst>
            <pc:docMk/>
            <pc:sldMk cId="1872720919" sldId="280"/>
            <ac:spMk id="8" creationId="{EE57C804-564F-4858-BA1E-D74E6E6A6F5E}"/>
          </ac:spMkLst>
        </pc:spChg>
      </pc:sldChg>
      <pc:sldChg chg="modSp add modTransition">
        <pc:chgData name="" userId="47df40b88984171c" providerId="LiveId" clId="{609DAAA3-2EF3-47CD-90A5-5FC5A3975F58}" dt="2022-04-24T01:49:21.600" v="4437"/>
        <pc:sldMkLst>
          <pc:docMk/>
          <pc:sldMk cId="2192232439" sldId="281"/>
        </pc:sldMkLst>
        <pc:spChg chg="mod">
          <ac:chgData name="" userId="47df40b88984171c" providerId="LiveId" clId="{609DAAA3-2EF3-47CD-90A5-5FC5A3975F58}" dt="2022-04-24T00:59:53.240" v="1429" actId="20577"/>
          <ac:spMkLst>
            <pc:docMk/>
            <pc:sldMk cId="2192232439" sldId="281"/>
            <ac:spMk id="8" creationId="{EE57C804-564F-4858-BA1E-D74E6E6A6F5E}"/>
          </ac:spMkLst>
        </pc:spChg>
      </pc:sldChg>
      <pc:sldChg chg="modSp add modTransition">
        <pc:chgData name="" userId="47df40b88984171c" providerId="LiveId" clId="{609DAAA3-2EF3-47CD-90A5-5FC5A3975F58}" dt="2022-04-24T01:49:21.600" v="4437"/>
        <pc:sldMkLst>
          <pc:docMk/>
          <pc:sldMk cId="3720030964" sldId="282"/>
        </pc:sldMkLst>
        <pc:spChg chg="mod">
          <ac:chgData name="" userId="47df40b88984171c" providerId="LiveId" clId="{609DAAA3-2EF3-47CD-90A5-5FC5A3975F58}" dt="2022-04-24T01:00:36.895" v="1584" actId="20577"/>
          <ac:spMkLst>
            <pc:docMk/>
            <pc:sldMk cId="3720030964" sldId="282"/>
            <ac:spMk id="8" creationId="{EE57C804-564F-4858-BA1E-D74E6E6A6F5E}"/>
          </ac:spMkLst>
        </pc:s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1544339249" sldId="283"/>
        </pc:sldMkLst>
        <pc:spChg chg="mod">
          <ac:chgData name="" userId="47df40b88984171c" providerId="LiveId" clId="{609DAAA3-2EF3-47CD-90A5-5FC5A3975F58}" dt="2022-04-24T01:09:03.936" v="1962" actId="1076"/>
          <ac:spMkLst>
            <pc:docMk/>
            <pc:sldMk cId="1544339249" sldId="283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09:15.194" v="1979" actId="207"/>
          <ac:spMkLst>
            <pc:docMk/>
            <pc:sldMk cId="1544339249" sldId="283"/>
            <ac:spMk id="8" creationId="{EE57C804-564F-4858-BA1E-D74E6E6A6F5E}"/>
          </ac:spMkLst>
        </pc:spChg>
        <pc:spChg chg="add del mod">
          <ac:chgData name="" userId="47df40b88984171c" providerId="LiveId" clId="{609DAAA3-2EF3-47CD-90A5-5FC5A3975F58}" dt="2022-04-24T01:06:50.999" v="1757" actId="478"/>
          <ac:spMkLst>
            <pc:docMk/>
            <pc:sldMk cId="1544339249" sldId="283"/>
            <ac:spMk id="9" creationId="{A69520B0-6A6B-47A2-A765-C2C6E0F8BA15}"/>
          </ac:spMkLst>
        </pc:spChg>
        <pc:spChg chg="add del mod">
          <ac:chgData name="" userId="47df40b88984171c" providerId="LiveId" clId="{609DAAA3-2EF3-47CD-90A5-5FC5A3975F58}" dt="2022-04-24T01:06:50.999" v="1757" actId="478"/>
          <ac:spMkLst>
            <pc:docMk/>
            <pc:sldMk cId="1544339249" sldId="283"/>
            <ac:spMk id="10" creationId="{77302C19-AAE1-4D5A-B080-DE2498C02569}"/>
          </ac:spMkLst>
        </pc:spChg>
        <pc:spChg chg="add del mod">
          <ac:chgData name="" userId="47df40b88984171c" providerId="LiveId" clId="{609DAAA3-2EF3-47CD-90A5-5FC5A3975F58}" dt="2022-04-24T01:06:50.999" v="1757" actId="478"/>
          <ac:spMkLst>
            <pc:docMk/>
            <pc:sldMk cId="1544339249" sldId="283"/>
            <ac:spMk id="11" creationId="{5D72B6D9-7DF5-4297-A06D-1F59AB0D0311}"/>
          </ac:spMkLst>
        </pc:spChg>
        <pc:spChg chg="add mod">
          <ac:chgData name="" userId="47df40b88984171c" providerId="LiveId" clId="{609DAAA3-2EF3-47CD-90A5-5FC5A3975F58}" dt="2022-04-24T01:09:15.194" v="1979" actId="207"/>
          <ac:spMkLst>
            <pc:docMk/>
            <pc:sldMk cId="1544339249" sldId="283"/>
            <ac:spMk id="12" creationId="{FDB5BB1A-5DD2-4B6D-BC25-E079183C15F3}"/>
          </ac:spMkLst>
        </pc:spChg>
        <pc:spChg chg="add mod">
          <ac:chgData name="" userId="47df40b88984171c" providerId="LiveId" clId="{609DAAA3-2EF3-47CD-90A5-5FC5A3975F58}" dt="2022-04-24T01:09:15.194" v="1979" actId="207"/>
          <ac:spMkLst>
            <pc:docMk/>
            <pc:sldMk cId="1544339249" sldId="283"/>
            <ac:spMk id="13" creationId="{475D7027-14EA-4A1D-AAF5-A4B1366B4E58}"/>
          </ac:spMkLst>
        </pc:spChg>
        <pc:spChg chg="add mod">
          <ac:chgData name="" userId="47df40b88984171c" providerId="LiveId" clId="{609DAAA3-2EF3-47CD-90A5-5FC5A3975F58}" dt="2022-04-24T01:09:15.194" v="1979" actId="207"/>
          <ac:spMkLst>
            <pc:docMk/>
            <pc:sldMk cId="1544339249" sldId="283"/>
            <ac:spMk id="14" creationId="{FE10A206-D43A-4DB7-88E3-FBC69F5C598E}"/>
          </ac:spMkLst>
        </pc:spChg>
        <pc:spChg chg="add">
          <ac:chgData name="" userId="47df40b88984171c" providerId="LiveId" clId="{609DAAA3-2EF3-47CD-90A5-5FC5A3975F58}" dt="2022-04-24T01:17:17.519" v="3115"/>
          <ac:spMkLst>
            <pc:docMk/>
            <pc:sldMk cId="1544339249" sldId="283"/>
            <ac:spMk id="15" creationId="{42CA1030-238D-4886-ABAD-B08D958B34B0}"/>
          </ac:spMkLst>
        </pc:spChg>
      </pc:sldChg>
      <pc:sldChg chg="addSp modSp add modTransition modAnim">
        <pc:chgData name="" userId="47df40b88984171c" providerId="LiveId" clId="{609DAAA3-2EF3-47CD-90A5-5FC5A3975F58}" dt="2022-04-24T01:49:21.600" v="4437"/>
        <pc:sldMkLst>
          <pc:docMk/>
          <pc:sldMk cId="3387166046" sldId="284"/>
        </pc:sldMkLst>
        <pc:spChg chg="mod">
          <ac:chgData name="" userId="47df40b88984171c" providerId="LiveId" clId="{609DAAA3-2EF3-47CD-90A5-5FC5A3975F58}" dt="2022-04-24T01:10:10.629" v="2055" actId="27636"/>
          <ac:spMkLst>
            <pc:docMk/>
            <pc:sldMk cId="3387166046" sldId="284"/>
            <ac:spMk id="8" creationId="{EE57C804-564F-4858-BA1E-D74E6E6A6F5E}"/>
          </ac:spMkLst>
        </pc:spChg>
        <pc:spChg chg="mod">
          <ac:chgData name="" userId="47df40b88984171c" providerId="LiveId" clId="{609DAAA3-2EF3-47CD-90A5-5FC5A3975F58}" dt="2022-04-24T01:10:36.644" v="2123" actId="27636"/>
          <ac:spMkLst>
            <pc:docMk/>
            <pc:sldMk cId="3387166046" sldId="284"/>
            <ac:spMk id="12" creationId="{FDB5BB1A-5DD2-4B6D-BC25-E079183C15F3}"/>
          </ac:spMkLst>
        </pc:spChg>
        <pc:spChg chg="mod">
          <ac:chgData name="" userId="47df40b88984171c" providerId="LiveId" clId="{609DAAA3-2EF3-47CD-90A5-5FC5A3975F58}" dt="2022-04-24T01:10:54.260" v="2174" actId="20577"/>
          <ac:spMkLst>
            <pc:docMk/>
            <pc:sldMk cId="3387166046" sldId="284"/>
            <ac:spMk id="13" creationId="{475D7027-14EA-4A1D-AAF5-A4B1366B4E58}"/>
          </ac:spMkLst>
        </pc:spChg>
        <pc:spChg chg="mod">
          <ac:chgData name="" userId="47df40b88984171c" providerId="LiveId" clId="{609DAAA3-2EF3-47CD-90A5-5FC5A3975F58}" dt="2022-04-24T01:11:15.707" v="2227" actId="27636"/>
          <ac:spMkLst>
            <pc:docMk/>
            <pc:sldMk cId="3387166046" sldId="284"/>
            <ac:spMk id="14" creationId="{FE10A206-D43A-4DB7-88E3-FBC69F5C598E}"/>
          </ac:spMkLst>
        </pc:spChg>
        <pc:spChg chg="add mod">
          <ac:chgData name="" userId="47df40b88984171c" providerId="LiveId" clId="{609DAAA3-2EF3-47CD-90A5-5FC5A3975F58}" dt="2022-04-24T01:17:31.674" v="3122" actId="20577"/>
          <ac:spMkLst>
            <pc:docMk/>
            <pc:sldMk cId="3387166046" sldId="284"/>
            <ac:spMk id="15" creationId="{3B2BD9D5-C11C-4F63-AED3-DC669773A6D0}"/>
          </ac:spMkLst>
        </pc:spChg>
      </pc:sldChg>
      <pc:sldChg chg="addSp modSp add modTransition modAnim">
        <pc:chgData name="" userId="47df40b88984171c" providerId="LiveId" clId="{609DAAA3-2EF3-47CD-90A5-5FC5A3975F58}" dt="2022-04-24T01:49:21.600" v="4437"/>
        <pc:sldMkLst>
          <pc:docMk/>
          <pc:sldMk cId="3782476211" sldId="285"/>
        </pc:sldMkLst>
        <pc:spChg chg="mod">
          <ac:chgData name="" userId="47df40b88984171c" providerId="LiveId" clId="{609DAAA3-2EF3-47CD-90A5-5FC5A3975F58}" dt="2022-04-24T01:11:54.667" v="2299" actId="20577"/>
          <ac:spMkLst>
            <pc:docMk/>
            <pc:sldMk cId="3782476211" sldId="285"/>
            <ac:spMk id="8" creationId="{EE57C804-564F-4858-BA1E-D74E6E6A6F5E}"/>
          </ac:spMkLst>
        </pc:spChg>
        <pc:spChg chg="mod">
          <ac:chgData name="" userId="47df40b88984171c" providerId="LiveId" clId="{609DAAA3-2EF3-47CD-90A5-5FC5A3975F58}" dt="2022-04-24T01:12:20.006" v="2348" actId="20577"/>
          <ac:spMkLst>
            <pc:docMk/>
            <pc:sldMk cId="3782476211" sldId="285"/>
            <ac:spMk id="12" creationId="{FDB5BB1A-5DD2-4B6D-BC25-E079183C15F3}"/>
          </ac:spMkLst>
        </pc:spChg>
        <pc:spChg chg="mod">
          <ac:chgData name="" userId="47df40b88984171c" providerId="LiveId" clId="{609DAAA3-2EF3-47CD-90A5-5FC5A3975F58}" dt="2022-04-24T01:12:38.607" v="2417" actId="20577"/>
          <ac:spMkLst>
            <pc:docMk/>
            <pc:sldMk cId="3782476211" sldId="285"/>
            <ac:spMk id="13" creationId="{475D7027-14EA-4A1D-AAF5-A4B1366B4E58}"/>
          </ac:spMkLst>
        </pc:spChg>
        <pc:spChg chg="mod">
          <ac:chgData name="" userId="47df40b88984171c" providerId="LiveId" clId="{609DAAA3-2EF3-47CD-90A5-5FC5A3975F58}" dt="2022-04-24T01:13:01.228" v="2498" actId="20577"/>
          <ac:spMkLst>
            <pc:docMk/>
            <pc:sldMk cId="3782476211" sldId="285"/>
            <ac:spMk id="14" creationId="{FE10A206-D43A-4DB7-88E3-FBC69F5C598E}"/>
          </ac:spMkLst>
        </pc:spChg>
        <pc:spChg chg="add mod">
          <ac:chgData name="" userId="47df40b88984171c" providerId="LiveId" clId="{609DAAA3-2EF3-47CD-90A5-5FC5A3975F58}" dt="2022-04-24T01:17:34.830" v="3124" actId="20577"/>
          <ac:spMkLst>
            <pc:docMk/>
            <pc:sldMk cId="3782476211" sldId="285"/>
            <ac:spMk id="15" creationId="{2308D10E-B634-499C-9F70-AB0B87A73786}"/>
          </ac:spMkLst>
        </pc:spChg>
      </pc:sldChg>
      <pc:sldChg chg="addSp modSp add modTransition modAnim">
        <pc:chgData name="" userId="47df40b88984171c" providerId="LiveId" clId="{609DAAA3-2EF3-47CD-90A5-5FC5A3975F58}" dt="2022-04-24T01:49:21.600" v="4437"/>
        <pc:sldMkLst>
          <pc:docMk/>
          <pc:sldMk cId="2290190824" sldId="286"/>
        </pc:sldMkLst>
        <pc:spChg chg="mod">
          <ac:chgData name="" userId="47df40b88984171c" providerId="LiveId" clId="{609DAAA3-2EF3-47CD-90A5-5FC5A3975F58}" dt="2022-04-24T01:13:38.591" v="2576" actId="20577"/>
          <ac:spMkLst>
            <pc:docMk/>
            <pc:sldMk cId="2290190824" sldId="286"/>
            <ac:spMk id="8" creationId="{EE57C804-564F-4858-BA1E-D74E6E6A6F5E}"/>
          </ac:spMkLst>
        </pc:spChg>
        <pc:spChg chg="mod">
          <ac:chgData name="" userId="47df40b88984171c" providerId="LiveId" clId="{609DAAA3-2EF3-47CD-90A5-5FC5A3975F58}" dt="2022-04-24T01:13:50.464" v="2630" actId="20577"/>
          <ac:spMkLst>
            <pc:docMk/>
            <pc:sldMk cId="2290190824" sldId="286"/>
            <ac:spMk id="12" creationId="{FDB5BB1A-5DD2-4B6D-BC25-E079183C15F3}"/>
          </ac:spMkLst>
        </pc:spChg>
        <pc:spChg chg="mod">
          <ac:chgData name="" userId="47df40b88984171c" providerId="LiveId" clId="{609DAAA3-2EF3-47CD-90A5-5FC5A3975F58}" dt="2022-04-24T01:14:03.634" v="2693" actId="20577"/>
          <ac:spMkLst>
            <pc:docMk/>
            <pc:sldMk cId="2290190824" sldId="286"/>
            <ac:spMk id="13" creationId="{475D7027-14EA-4A1D-AAF5-A4B1366B4E58}"/>
          </ac:spMkLst>
        </pc:spChg>
        <pc:spChg chg="mod">
          <ac:chgData name="" userId="47df40b88984171c" providerId="LiveId" clId="{609DAAA3-2EF3-47CD-90A5-5FC5A3975F58}" dt="2022-04-24T01:14:47.178" v="2809" actId="27636"/>
          <ac:spMkLst>
            <pc:docMk/>
            <pc:sldMk cId="2290190824" sldId="286"/>
            <ac:spMk id="14" creationId="{FE10A206-D43A-4DB7-88E3-FBC69F5C598E}"/>
          </ac:spMkLst>
        </pc:spChg>
        <pc:spChg chg="add mod">
          <ac:chgData name="" userId="47df40b88984171c" providerId="LiveId" clId="{609DAAA3-2EF3-47CD-90A5-5FC5A3975F58}" dt="2022-04-24T01:17:40.217" v="3126" actId="20577"/>
          <ac:spMkLst>
            <pc:docMk/>
            <pc:sldMk cId="2290190824" sldId="286"/>
            <ac:spMk id="15" creationId="{A17ECA7F-7E7F-4BC1-A389-0DA6EBFE620F}"/>
          </ac:spMkLst>
        </pc:spChg>
      </pc:sldChg>
      <pc:sldChg chg="addSp modSp add modTransition modAnim">
        <pc:chgData name="" userId="47df40b88984171c" providerId="LiveId" clId="{609DAAA3-2EF3-47CD-90A5-5FC5A3975F58}" dt="2022-04-24T01:49:21.600" v="4437"/>
        <pc:sldMkLst>
          <pc:docMk/>
          <pc:sldMk cId="1115772337" sldId="287"/>
        </pc:sldMkLst>
        <pc:spChg chg="mod">
          <ac:chgData name="" userId="47df40b88984171c" providerId="LiveId" clId="{609DAAA3-2EF3-47CD-90A5-5FC5A3975F58}" dt="2022-04-24T01:15:24.893" v="2883" actId="20577"/>
          <ac:spMkLst>
            <pc:docMk/>
            <pc:sldMk cId="1115772337" sldId="287"/>
            <ac:spMk id="8" creationId="{EE57C804-564F-4858-BA1E-D74E6E6A6F5E}"/>
          </ac:spMkLst>
        </pc:spChg>
        <pc:spChg chg="mod">
          <ac:chgData name="" userId="47df40b88984171c" providerId="LiveId" clId="{609DAAA3-2EF3-47CD-90A5-5FC5A3975F58}" dt="2022-04-24T01:15:46.604" v="2965" actId="20577"/>
          <ac:spMkLst>
            <pc:docMk/>
            <pc:sldMk cId="1115772337" sldId="287"/>
            <ac:spMk id="12" creationId="{FDB5BB1A-5DD2-4B6D-BC25-E079183C15F3}"/>
          </ac:spMkLst>
        </pc:spChg>
        <pc:spChg chg="mod">
          <ac:chgData name="" userId="47df40b88984171c" providerId="LiveId" clId="{609DAAA3-2EF3-47CD-90A5-5FC5A3975F58}" dt="2022-04-24T01:16:01.279" v="3024" actId="20577"/>
          <ac:spMkLst>
            <pc:docMk/>
            <pc:sldMk cId="1115772337" sldId="287"/>
            <ac:spMk id="13" creationId="{475D7027-14EA-4A1D-AAF5-A4B1366B4E58}"/>
          </ac:spMkLst>
        </pc:spChg>
        <pc:spChg chg="mod">
          <ac:chgData name="" userId="47df40b88984171c" providerId="LiveId" clId="{609DAAA3-2EF3-47CD-90A5-5FC5A3975F58}" dt="2022-04-24T01:16:16.918" v="3089" actId="20577"/>
          <ac:spMkLst>
            <pc:docMk/>
            <pc:sldMk cId="1115772337" sldId="287"/>
            <ac:spMk id="14" creationId="{FE10A206-D43A-4DB7-88E3-FBC69F5C598E}"/>
          </ac:spMkLst>
        </pc:spChg>
        <pc:spChg chg="add mod">
          <ac:chgData name="" userId="47df40b88984171c" providerId="LiveId" clId="{609DAAA3-2EF3-47CD-90A5-5FC5A3975F58}" dt="2022-04-24T01:17:21.540" v="3117" actId="20577"/>
          <ac:spMkLst>
            <pc:docMk/>
            <pc:sldMk cId="1115772337" sldId="287"/>
            <ac:spMk id="15" creationId="{F312BD8D-53C4-4577-8F09-5AAA0968B7C5}"/>
          </ac:spMkLst>
        </pc:spChg>
      </pc:sldChg>
      <pc:sldChg chg="addSp delSp modSp add modTransition addAnim delAnim modAnim">
        <pc:chgData name="" userId="47df40b88984171c" providerId="LiveId" clId="{609DAAA3-2EF3-47CD-90A5-5FC5A3975F58}" dt="2022-04-24T01:49:21.600" v="4437"/>
        <pc:sldMkLst>
          <pc:docMk/>
          <pc:sldMk cId="4242617573" sldId="288"/>
        </pc:sldMkLst>
        <pc:spChg chg="mod">
          <ac:chgData name="" userId="47df40b88984171c" providerId="LiveId" clId="{609DAAA3-2EF3-47CD-90A5-5FC5A3975F58}" dt="2022-04-24T01:19:43.185" v="3183" actId="20577"/>
          <ac:spMkLst>
            <pc:docMk/>
            <pc:sldMk cId="4242617573" sldId="288"/>
            <ac:spMk id="7" creationId="{80766877-A970-4816-BB2E-87550C1940E1}"/>
          </ac:spMkLst>
        </pc:spChg>
        <pc:spChg chg="add del mod">
          <ac:chgData name="" userId="47df40b88984171c" providerId="LiveId" clId="{609DAAA3-2EF3-47CD-90A5-5FC5A3975F58}" dt="2022-04-24T01:22:11.063" v="3351" actId="207"/>
          <ac:spMkLst>
            <pc:docMk/>
            <pc:sldMk cId="4242617573" sldId="288"/>
            <ac:spMk id="8" creationId="{EE57C804-564F-4858-BA1E-D74E6E6A6F5E}"/>
          </ac:spMkLst>
        </pc:spChg>
        <pc:spChg chg="add del mod">
          <ac:chgData name="" userId="47df40b88984171c" providerId="LiveId" clId="{609DAAA3-2EF3-47CD-90A5-5FC5A3975F58}" dt="2022-04-24T01:19:38.636" v="3166" actId="478"/>
          <ac:spMkLst>
            <pc:docMk/>
            <pc:sldMk cId="4242617573" sldId="288"/>
            <ac:spMk id="10" creationId="{AB45A758-8C13-4FC2-9513-82A51A3C596C}"/>
          </ac:spMkLst>
        </pc:spChg>
        <pc:spChg chg="add mod">
          <ac:chgData name="" userId="47df40b88984171c" providerId="LiveId" clId="{609DAAA3-2EF3-47CD-90A5-5FC5A3975F58}" dt="2022-04-24T01:22:46.059" v="3359" actId="207"/>
          <ac:spMkLst>
            <pc:docMk/>
            <pc:sldMk cId="4242617573" sldId="288"/>
            <ac:spMk id="11" creationId="{DA9B6793-11EF-4CCB-90DA-FF5661C71E44}"/>
          </ac:spMkLst>
        </pc:spChg>
        <pc:spChg chg="add del mod">
          <ac:chgData name="" userId="47df40b88984171c" providerId="LiveId" clId="{609DAAA3-2EF3-47CD-90A5-5FC5A3975F58}" dt="2022-04-24T01:22:15.622" v="3352" actId="207"/>
          <ac:spMkLst>
            <pc:docMk/>
            <pc:sldMk cId="4242617573" sldId="288"/>
            <ac:spMk id="12" creationId="{FDB5BB1A-5DD2-4B6D-BC25-E079183C15F3}"/>
          </ac:spMkLst>
        </pc:spChg>
        <pc:spChg chg="add del mod">
          <ac:chgData name="" userId="47df40b88984171c" providerId="LiveId" clId="{609DAAA3-2EF3-47CD-90A5-5FC5A3975F58}" dt="2022-04-24T01:22:19.134" v="3353" actId="207"/>
          <ac:spMkLst>
            <pc:docMk/>
            <pc:sldMk cId="4242617573" sldId="288"/>
            <ac:spMk id="13" creationId="{475D7027-14EA-4A1D-AAF5-A4B1366B4E58}"/>
          </ac:spMkLst>
        </pc:spChg>
        <pc:spChg chg="add del mod">
          <ac:chgData name="" userId="47df40b88984171c" providerId="LiveId" clId="{609DAAA3-2EF3-47CD-90A5-5FC5A3975F58}" dt="2022-04-24T01:22:24.233" v="3354" actId="207"/>
          <ac:spMkLst>
            <pc:docMk/>
            <pc:sldMk cId="4242617573" sldId="288"/>
            <ac:spMk id="14" creationId="{FE10A206-D43A-4DB7-88E3-FBC69F5C598E}"/>
          </ac:spMkLst>
        </pc:spChg>
        <pc:spChg chg="del mod">
          <ac:chgData name="" userId="47df40b88984171c" providerId="LiveId" clId="{609DAAA3-2EF3-47CD-90A5-5FC5A3975F58}" dt="2022-04-24T01:23:05.652" v="3366" actId="478"/>
          <ac:spMkLst>
            <pc:docMk/>
            <pc:sldMk cId="4242617573" sldId="288"/>
            <ac:spMk id="15" creationId="{42CA1030-238D-4886-ABAD-B08D958B34B0}"/>
          </ac:spMkLst>
        </pc:spChg>
        <pc:spChg chg="add mod">
          <ac:chgData name="" userId="47df40b88984171c" providerId="LiveId" clId="{609DAAA3-2EF3-47CD-90A5-5FC5A3975F58}" dt="2022-04-24T01:22:53.573" v="3361" actId="1076"/>
          <ac:spMkLst>
            <pc:docMk/>
            <pc:sldMk cId="4242617573" sldId="288"/>
            <ac:spMk id="16" creationId="{8C6E9EA3-6C80-4F96-BAC2-6D8218F673D7}"/>
          </ac:spMkLst>
        </pc:spChg>
        <pc:spChg chg="add mod">
          <ac:chgData name="" userId="47df40b88984171c" providerId="LiveId" clId="{609DAAA3-2EF3-47CD-90A5-5FC5A3975F58}" dt="2022-04-24T01:22:58.316" v="3363" actId="1076"/>
          <ac:spMkLst>
            <pc:docMk/>
            <pc:sldMk cId="4242617573" sldId="288"/>
            <ac:spMk id="17" creationId="{F1BF8412-7CF1-4C25-9D2B-30B22EFF362D}"/>
          </ac:spMkLst>
        </pc:spChg>
        <pc:spChg chg="add mod">
          <ac:chgData name="" userId="47df40b88984171c" providerId="LiveId" clId="{609DAAA3-2EF3-47CD-90A5-5FC5A3975F58}" dt="2022-04-24T01:23:01.803" v="3365" actId="1076"/>
          <ac:spMkLst>
            <pc:docMk/>
            <pc:sldMk cId="4242617573" sldId="288"/>
            <ac:spMk id="18" creationId="{DB9C204E-4970-44A7-8EFE-D2EA389DC947}"/>
          </ac:spMkLst>
        </pc:spChg>
        <pc:grpChg chg="add del">
          <ac:chgData name="" userId="47df40b88984171c" providerId="LiveId" clId="{609DAAA3-2EF3-47CD-90A5-5FC5A3975F58}" dt="2022-04-24T01:19:17.434" v="3143" actId="478"/>
          <ac:grpSpMkLst>
            <pc:docMk/>
            <pc:sldMk cId="4242617573" sldId="288"/>
            <ac:grpSpMk id="3" creationId="{B2D068BF-BC05-461B-B503-4EBB6E68F893}"/>
          </ac:grpSpMkLst>
        </pc:gr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1589592558" sldId="289"/>
        </pc:sldMkLst>
        <pc:spChg chg="mod">
          <ac:chgData name="" userId="47df40b88984171c" providerId="LiveId" clId="{609DAAA3-2EF3-47CD-90A5-5FC5A3975F58}" dt="2022-04-24T01:23:51.259" v="3375" actId="207"/>
          <ac:spMkLst>
            <pc:docMk/>
            <pc:sldMk cId="1589592558" sldId="289"/>
            <ac:spMk id="4" creationId="{7DCDF42B-9635-4CD0-9450-CC5481CF0EDD}"/>
          </ac:spMkLst>
        </pc:spChg>
        <pc:spChg chg="mod">
          <ac:chgData name="" userId="47df40b88984171c" providerId="LiveId" clId="{609DAAA3-2EF3-47CD-90A5-5FC5A3975F58}" dt="2022-04-24T01:23:59.957" v="3377" actId="207"/>
          <ac:spMkLst>
            <pc:docMk/>
            <pc:sldMk cId="1589592558" sldId="289"/>
            <ac:spMk id="5" creationId="{9E1BCB2A-859A-4C4B-996C-48D5D808A410}"/>
          </ac:spMkLst>
        </pc:spChg>
        <pc:spChg chg="mod">
          <ac:chgData name="" userId="47df40b88984171c" providerId="LiveId" clId="{609DAAA3-2EF3-47CD-90A5-5FC5A3975F58}" dt="2022-04-24T01:23:57.244" v="3376" actId="207"/>
          <ac:spMkLst>
            <pc:docMk/>
            <pc:sldMk cId="1589592558" sldId="289"/>
            <ac:spMk id="6" creationId="{A72B65CF-DE67-473E-ABF7-EA4FA6F26665}"/>
          </ac:spMkLst>
        </pc:spChg>
        <pc:spChg chg="mod">
          <ac:chgData name="" userId="47df40b88984171c" providerId="LiveId" clId="{609DAAA3-2EF3-47CD-90A5-5FC5A3975F58}" dt="2022-04-24T01:23:45.640" v="3374" actId="1076"/>
          <ac:spMkLst>
            <pc:docMk/>
            <pc:sldMk cId="1589592558" sldId="289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32:03.408" v="3709" actId="20577"/>
          <ac:spMkLst>
            <pc:docMk/>
            <pc:sldMk cId="1589592558" sldId="289"/>
            <ac:spMk id="8" creationId="{EE57C804-564F-4858-BA1E-D74E6E6A6F5E}"/>
          </ac:spMkLst>
        </pc:s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4154952336" sldId="290"/>
        </pc:sldMkLst>
        <pc:spChg chg="mod">
          <ac:chgData name="" userId="47df40b88984171c" providerId="LiveId" clId="{609DAAA3-2EF3-47CD-90A5-5FC5A3975F58}" dt="2022-04-24T01:26:08.019" v="3428" actId="20577"/>
          <ac:spMkLst>
            <pc:docMk/>
            <pc:sldMk cId="4154952336" sldId="290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33:22.894" v="3771" actId="179"/>
          <ac:spMkLst>
            <pc:docMk/>
            <pc:sldMk cId="4154952336" sldId="290"/>
            <ac:spMk id="8" creationId="{EE57C804-564F-4858-BA1E-D74E6E6A6F5E}"/>
          </ac:spMkLst>
        </pc:s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2999284234" sldId="291"/>
        </pc:sldMkLst>
        <pc:spChg chg="mod">
          <ac:chgData name="" userId="47df40b88984171c" providerId="LiveId" clId="{609DAAA3-2EF3-47CD-90A5-5FC5A3975F58}" dt="2022-04-24T01:30:04.528" v="3512" actId="207"/>
          <ac:spMkLst>
            <pc:docMk/>
            <pc:sldMk cId="2999284234" sldId="291"/>
            <ac:spMk id="2" creationId="{A65EEE24-DDA8-4B41-AC67-1790C10A2F8C}"/>
          </ac:spMkLst>
        </pc:spChg>
        <pc:spChg chg="mod">
          <ac:chgData name="" userId="47df40b88984171c" providerId="LiveId" clId="{609DAAA3-2EF3-47CD-90A5-5FC5A3975F58}" dt="2022-04-24T01:30:01.296" v="3511" actId="207"/>
          <ac:spMkLst>
            <pc:docMk/>
            <pc:sldMk cId="2999284234" sldId="291"/>
            <ac:spMk id="4" creationId="{7DCDF42B-9635-4CD0-9450-CC5481CF0EDD}"/>
          </ac:spMkLst>
        </pc:spChg>
        <pc:spChg chg="mod">
          <ac:chgData name="" userId="47df40b88984171c" providerId="LiveId" clId="{609DAAA3-2EF3-47CD-90A5-5FC5A3975F58}" dt="2022-04-24T01:30:15.064" v="3514" actId="207"/>
          <ac:spMkLst>
            <pc:docMk/>
            <pc:sldMk cId="2999284234" sldId="291"/>
            <ac:spMk id="5" creationId="{9E1BCB2A-859A-4C4B-996C-48D5D808A410}"/>
          </ac:spMkLst>
        </pc:spChg>
        <pc:spChg chg="mod">
          <ac:chgData name="" userId="47df40b88984171c" providerId="LiveId" clId="{609DAAA3-2EF3-47CD-90A5-5FC5A3975F58}" dt="2022-04-24T01:30:07.877" v="3513" actId="207"/>
          <ac:spMkLst>
            <pc:docMk/>
            <pc:sldMk cId="2999284234" sldId="291"/>
            <ac:spMk id="6" creationId="{A72B65CF-DE67-473E-ABF7-EA4FA6F26665}"/>
          </ac:spMkLst>
        </pc:spChg>
        <pc:spChg chg="mod">
          <ac:chgData name="" userId="47df40b88984171c" providerId="LiveId" clId="{609DAAA3-2EF3-47CD-90A5-5FC5A3975F58}" dt="2022-04-24T01:29:53.266" v="3510" actId="20577"/>
          <ac:spMkLst>
            <pc:docMk/>
            <pc:sldMk cId="2999284234" sldId="291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31:14.517" v="3672" actId="20577"/>
          <ac:spMkLst>
            <pc:docMk/>
            <pc:sldMk cId="2999284234" sldId="291"/>
            <ac:spMk id="8" creationId="{EE57C804-564F-4858-BA1E-D74E6E6A6F5E}"/>
          </ac:spMkLst>
        </pc:s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2087556249" sldId="292"/>
        </pc:sldMkLst>
        <pc:spChg chg="mod">
          <ac:chgData name="" userId="47df40b88984171c" providerId="LiveId" clId="{609DAAA3-2EF3-47CD-90A5-5FC5A3975F58}" dt="2022-04-24T01:27:20.355" v="3455" actId="20577"/>
          <ac:spMkLst>
            <pc:docMk/>
            <pc:sldMk cId="2087556249" sldId="292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29:33.957" v="3506" actId="20577"/>
          <ac:spMkLst>
            <pc:docMk/>
            <pc:sldMk cId="2087556249" sldId="292"/>
            <ac:spMk id="8" creationId="{EE57C804-564F-4858-BA1E-D74E6E6A6F5E}"/>
          </ac:spMkLst>
        </pc:s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3974398206" sldId="293"/>
        </pc:sldMkLst>
        <pc:spChg chg="mod">
          <ac:chgData name="" userId="47df40b88984171c" providerId="LiveId" clId="{609DAAA3-2EF3-47CD-90A5-5FC5A3975F58}" dt="2022-04-24T01:33:16.020" v="3770" actId="179"/>
          <ac:spMkLst>
            <pc:docMk/>
            <pc:sldMk cId="3974398206" sldId="293"/>
            <ac:spMk id="8" creationId="{EE57C804-564F-4858-BA1E-D74E6E6A6F5E}"/>
          </ac:spMkLst>
        </pc:spChg>
        <pc:grpChg chg="del">
          <ac:chgData name="" userId="47df40b88984171c" providerId="LiveId" clId="{609DAAA3-2EF3-47CD-90A5-5FC5A3975F58}" dt="2022-04-24T01:32:20.559" v="3712" actId="478"/>
          <ac:grpSpMkLst>
            <pc:docMk/>
            <pc:sldMk cId="3974398206" sldId="293"/>
            <ac:grpSpMk id="3" creationId="{B2D068BF-BC05-461B-B503-4EBB6E68F893}"/>
          </ac:grpSpMkLst>
        </pc:grpChg>
        <pc:grpChg chg="add ord">
          <ac:chgData name="" userId="47df40b88984171c" providerId="LiveId" clId="{609DAAA3-2EF3-47CD-90A5-5FC5A3975F58}" dt="2022-04-24T01:32:24.658" v="3714" actId="167"/>
          <ac:grpSpMkLst>
            <pc:docMk/>
            <pc:sldMk cId="3974398206" sldId="293"/>
            <ac:grpSpMk id="9" creationId="{80FABE30-2401-48DE-80B0-7CBBFFC995A6}"/>
          </ac:grpSpMkLst>
        </pc:gr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1832395395" sldId="294"/>
        </pc:sldMkLst>
        <pc:spChg chg="mod">
          <ac:chgData name="" userId="47df40b88984171c" providerId="LiveId" clId="{609DAAA3-2EF3-47CD-90A5-5FC5A3975F58}" dt="2022-04-24T01:39:47.420" v="3877" actId="20577"/>
          <ac:spMkLst>
            <pc:docMk/>
            <pc:sldMk cId="1832395395" sldId="294"/>
            <ac:spMk id="8" creationId="{EE57C804-564F-4858-BA1E-D74E6E6A6F5E}"/>
          </ac:spMkLst>
        </pc:spChg>
        <pc:grpChg chg="del">
          <ac:chgData name="" userId="47df40b88984171c" providerId="LiveId" clId="{609DAAA3-2EF3-47CD-90A5-5FC5A3975F58}" dt="2022-04-24T01:32:27.778" v="3715" actId="478"/>
          <ac:grpSpMkLst>
            <pc:docMk/>
            <pc:sldMk cId="1832395395" sldId="294"/>
            <ac:grpSpMk id="3" creationId="{B2D068BF-BC05-461B-B503-4EBB6E68F893}"/>
          </ac:grpSpMkLst>
        </pc:grpChg>
        <pc:grpChg chg="add ord">
          <ac:chgData name="" userId="47df40b88984171c" providerId="LiveId" clId="{609DAAA3-2EF3-47CD-90A5-5FC5A3975F58}" dt="2022-04-24T01:32:32.382" v="3717" actId="167"/>
          <ac:grpSpMkLst>
            <pc:docMk/>
            <pc:sldMk cId="1832395395" sldId="294"/>
            <ac:grpSpMk id="9" creationId="{A189B027-930F-4199-8683-39E8501CFE4B}"/>
          </ac:grpSpMkLst>
        </pc:gr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2104796633" sldId="295"/>
        </pc:sldMkLst>
        <pc:spChg chg="mod">
          <ac:chgData name="" userId="47df40b88984171c" providerId="LiveId" clId="{609DAAA3-2EF3-47CD-90A5-5FC5A3975F58}" dt="2022-04-24T01:34:27.591" v="3796" actId="207"/>
          <ac:spMkLst>
            <pc:docMk/>
            <pc:sldMk cId="2104796633" sldId="295"/>
            <ac:spMk id="2" creationId="{A65EEE24-DDA8-4B41-AC67-1790C10A2F8C}"/>
          </ac:spMkLst>
        </pc:spChg>
        <pc:spChg chg="mod">
          <ac:chgData name="" userId="47df40b88984171c" providerId="LiveId" clId="{609DAAA3-2EF3-47CD-90A5-5FC5A3975F58}" dt="2022-04-24T01:34:30.786" v="3797" actId="207"/>
          <ac:spMkLst>
            <pc:docMk/>
            <pc:sldMk cId="2104796633" sldId="295"/>
            <ac:spMk id="4" creationId="{7DCDF42B-9635-4CD0-9450-CC5481CF0EDD}"/>
          </ac:spMkLst>
        </pc:spChg>
        <pc:spChg chg="mod">
          <ac:chgData name="" userId="47df40b88984171c" providerId="LiveId" clId="{609DAAA3-2EF3-47CD-90A5-5FC5A3975F58}" dt="2022-04-24T01:34:38.355" v="3799" actId="207"/>
          <ac:spMkLst>
            <pc:docMk/>
            <pc:sldMk cId="2104796633" sldId="295"/>
            <ac:spMk id="5" creationId="{9E1BCB2A-859A-4C4B-996C-48D5D808A410}"/>
          </ac:spMkLst>
        </pc:spChg>
        <pc:spChg chg="mod">
          <ac:chgData name="" userId="47df40b88984171c" providerId="LiveId" clId="{609DAAA3-2EF3-47CD-90A5-5FC5A3975F58}" dt="2022-04-24T01:34:34.427" v="3798" actId="207"/>
          <ac:spMkLst>
            <pc:docMk/>
            <pc:sldMk cId="2104796633" sldId="295"/>
            <ac:spMk id="6" creationId="{A72B65CF-DE67-473E-ABF7-EA4FA6F26665}"/>
          </ac:spMkLst>
        </pc:spChg>
        <pc:spChg chg="mod">
          <ac:chgData name="" userId="47df40b88984171c" providerId="LiveId" clId="{609DAAA3-2EF3-47CD-90A5-5FC5A3975F58}" dt="2022-04-24T01:34:40.934" v="3805" actId="20577"/>
          <ac:spMkLst>
            <pc:docMk/>
            <pc:sldMk cId="2104796633" sldId="295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40:38.048" v="4003" actId="20577"/>
          <ac:spMkLst>
            <pc:docMk/>
            <pc:sldMk cId="2104796633" sldId="295"/>
            <ac:spMk id="8" creationId="{EE57C804-564F-4858-BA1E-D74E6E6A6F5E}"/>
          </ac:spMkLst>
        </pc:s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2239656270" sldId="296"/>
        </pc:sldMkLst>
        <pc:spChg chg="mod">
          <ac:chgData name="" userId="47df40b88984171c" providerId="LiveId" clId="{609DAAA3-2EF3-47CD-90A5-5FC5A3975F58}" dt="2022-04-24T01:41:46.736" v="4062" actId="313"/>
          <ac:spMkLst>
            <pc:docMk/>
            <pc:sldMk cId="2239656270" sldId="296"/>
            <ac:spMk id="8" creationId="{EE57C804-564F-4858-BA1E-D74E6E6A6F5E}"/>
          </ac:spMkLst>
        </pc:spChg>
        <pc:grpChg chg="del">
          <ac:chgData name="" userId="47df40b88984171c" providerId="LiveId" clId="{609DAAA3-2EF3-47CD-90A5-5FC5A3975F58}" dt="2022-04-24T01:40:51.155" v="4006" actId="478"/>
          <ac:grpSpMkLst>
            <pc:docMk/>
            <pc:sldMk cId="2239656270" sldId="296"/>
            <ac:grpSpMk id="3" creationId="{B2D068BF-BC05-461B-B503-4EBB6E68F893}"/>
          </ac:grpSpMkLst>
        </pc:grpChg>
        <pc:grpChg chg="add del mod">
          <ac:chgData name="" userId="47df40b88984171c" providerId="LiveId" clId="{609DAAA3-2EF3-47CD-90A5-5FC5A3975F58}" dt="2022-04-24T01:40:49.479" v="4005"/>
          <ac:grpSpMkLst>
            <pc:docMk/>
            <pc:sldMk cId="2239656270" sldId="296"/>
            <ac:grpSpMk id="9" creationId="{30B92EC5-B4B6-4CEC-AFDB-ADD2142C29A7}"/>
          </ac:grpSpMkLst>
        </pc:grpChg>
        <pc:grpChg chg="add ord">
          <ac:chgData name="" userId="47df40b88984171c" providerId="LiveId" clId="{609DAAA3-2EF3-47CD-90A5-5FC5A3975F58}" dt="2022-04-24T01:40:55.872" v="4008" actId="167"/>
          <ac:grpSpMkLst>
            <pc:docMk/>
            <pc:sldMk cId="2239656270" sldId="296"/>
            <ac:grpSpMk id="14" creationId="{10D709D5-F013-4FBA-8433-7CE2925EB762}"/>
          </ac:grpSpMkLst>
        </pc:gr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140734992" sldId="297"/>
        </pc:sldMkLst>
        <pc:spChg chg="mod">
          <ac:chgData name="" userId="47df40b88984171c" providerId="LiveId" clId="{609DAAA3-2EF3-47CD-90A5-5FC5A3975F58}" dt="2022-04-24T01:43:44.323" v="4080" actId="313"/>
          <ac:spMkLst>
            <pc:docMk/>
            <pc:sldMk cId="140734992" sldId="297"/>
            <ac:spMk id="8" creationId="{EE57C804-564F-4858-BA1E-D74E6E6A6F5E}"/>
          </ac:spMkLst>
        </pc:spChg>
        <pc:grpChg chg="del">
          <ac:chgData name="" userId="47df40b88984171c" providerId="LiveId" clId="{609DAAA3-2EF3-47CD-90A5-5FC5A3975F58}" dt="2022-04-24T01:40:59.173" v="4009" actId="478"/>
          <ac:grpSpMkLst>
            <pc:docMk/>
            <pc:sldMk cId="140734992" sldId="297"/>
            <ac:grpSpMk id="3" creationId="{B2D068BF-BC05-461B-B503-4EBB6E68F893}"/>
          </ac:grpSpMkLst>
        </pc:grpChg>
        <pc:grpChg chg="add ord">
          <ac:chgData name="" userId="47df40b88984171c" providerId="LiveId" clId="{609DAAA3-2EF3-47CD-90A5-5FC5A3975F58}" dt="2022-04-24T01:41:01.702" v="4011" actId="167"/>
          <ac:grpSpMkLst>
            <pc:docMk/>
            <pc:sldMk cId="140734992" sldId="297"/>
            <ac:grpSpMk id="9" creationId="{F3E1B515-E221-4E90-BB38-1975DACC6DF4}"/>
          </ac:grpSpMkLst>
        </pc:grpChg>
      </pc:sldChg>
      <pc:sldChg chg="modSp add modTransition modAnim">
        <pc:chgData name="" userId="47df40b88984171c" providerId="LiveId" clId="{609DAAA3-2EF3-47CD-90A5-5FC5A3975F58}" dt="2022-04-24T01:49:21.600" v="4437"/>
        <pc:sldMkLst>
          <pc:docMk/>
          <pc:sldMk cId="3425936733" sldId="298"/>
        </pc:sldMkLst>
        <pc:spChg chg="mod">
          <ac:chgData name="" userId="47df40b88984171c" providerId="LiveId" clId="{609DAAA3-2EF3-47CD-90A5-5FC5A3975F58}" dt="2022-04-24T01:44:11.781" v="4082" actId="207"/>
          <ac:spMkLst>
            <pc:docMk/>
            <pc:sldMk cId="3425936733" sldId="298"/>
            <ac:spMk id="2" creationId="{A65EEE24-DDA8-4B41-AC67-1790C10A2F8C}"/>
          </ac:spMkLst>
        </pc:spChg>
        <pc:spChg chg="mod">
          <ac:chgData name="" userId="47df40b88984171c" providerId="LiveId" clId="{609DAAA3-2EF3-47CD-90A5-5FC5A3975F58}" dt="2022-04-24T01:44:14.870" v="4083" actId="207"/>
          <ac:spMkLst>
            <pc:docMk/>
            <pc:sldMk cId="3425936733" sldId="298"/>
            <ac:spMk id="4" creationId="{7DCDF42B-9635-4CD0-9450-CC5481CF0EDD}"/>
          </ac:spMkLst>
        </pc:spChg>
        <pc:spChg chg="mod">
          <ac:chgData name="" userId="47df40b88984171c" providerId="LiveId" clId="{609DAAA3-2EF3-47CD-90A5-5FC5A3975F58}" dt="2022-04-24T01:44:21.372" v="4085" actId="207"/>
          <ac:spMkLst>
            <pc:docMk/>
            <pc:sldMk cId="3425936733" sldId="298"/>
            <ac:spMk id="5" creationId="{9E1BCB2A-859A-4C4B-996C-48D5D808A410}"/>
          </ac:spMkLst>
        </pc:spChg>
        <pc:spChg chg="mod">
          <ac:chgData name="" userId="47df40b88984171c" providerId="LiveId" clId="{609DAAA3-2EF3-47CD-90A5-5FC5A3975F58}" dt="2022-04-24T01:44:17.972" v="4084" actId="207"/>
          <ac:spMkLst>
            <pc:docMk/>
            <pc:sldMk cId="3425936733" sldId="298"/>
            <ac:spMk id="6" creationId="{A72B65CF-DE67-473E-ABF7-EA4FA6F26665}"/>
          </ac:spMkLst>
        </pc:spChg>
        <pc:spChg chg="mod">
          <ac:chgData name="" userId="47df40b88984171c" providerId="LiveId" clId="{609DAAA3-2EF3-47CD-90A5-5FC5A3975F58}" dt="2022-04-24T01:48:23.904" v="4435" actId="20577"/>
          <ac:spMkLst>
            <pc:docMk/>
            <pc:sldMk cId="3425936733" sldId="298"/>
            <ac:spMk id="7" creationId="{80766877-A970-4816-BB2E-87550C1940E1}"/>
          </ac:spMkLst>
        </pc:spChg>
        <pc:spChg chg="mod">
          <ac:chgData name="" userId="47df40b88984171c" providerId="LiveId" clId="{609DAAA3-2EF3-47CD-90A5-5FC5A3975F58}" dt="2022-04-24T01:45:29.580" v="4338" actId="27636"/>
          <ac:spMkLst>
            <pc:docMk/>
            <pc:sldMk cId="3425936733" sldId="298"/>
            <ac:spMk id="8" creationId="{EE57C804-564F-4858-BA1E-D74E6E6A6F5E}"/>
          </ac:spMkLst>
        </pc:s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242269312" sldId="299"/>
        </pc:sldMkLst>
        <pc:spChg chg="mod">
          <ac:chgData name="" userId="47df40b88984171c" providerId="LiveId" clId="{609DAAA3-2EF3-47CD-90A5-5FC5A3975F58}" dt="2022-04-24T01:47:39.352" v="4407" actId="313"/>
          <ac:spMkLst>
            <pc:docMk/>
            <pc:sldMk cId="242269312" sldId="299"/>
            <ac:spMk id="8" creationId="{EE57C804-564F-4858-BA1E-D74E6E6A6F5E}"/>
          </ac:spMkLst>
        </pc:spChg>
        <pc:grpChg chg="del">
          <ac:chgData name="" userId="47df40b88984171c" providerId="LiveId" clId="{609DAAA3-2EF3-47CD-90A5-5FC5A3975F58}" dt="2022-04-24T01:46:52.511" v="4355" actId="478"/>
          <ac:grpSpMkLst>
            <pc:docMk/>
            <pc:sldMk cId="242269312" sldId="299"/>
            <ac:grpSpMk id="3" creationId="{B2D068BF-BC05-461B-B503-4EBB6E68F893}"/>
          </ac:grpSpMkLst>
        </pc:grpChg>
        <pc:grpChg chg="add ord">
          <ac:chgData name="" userId="47df40b88984171c" providerId="LiveId" clId="{609DAAA3-2EF3-47CD-90A5-5FC5A3975F58}" dt="2022-04-24T01:46:56.965" v="4357" actId="167"/>
          <ac:grpSpMkLst>
            <pc:docMk/>
            <pc:sldMk cId="242269312" sldId="299"/>
            <ac:grpSpMk id="9" creationId="{70E4FFC8-F75D-4212-A0D2-C9621D74A3EC}"/>
          </ac:grpSpMkLst>
        </pc:grpChg>
      </pc:sldChg>
      <pc:sldChg chg="addSp delSp modSp add modTransition modAnim">
        <pc:chgData name="" userId="47df40b88984171c" providerId="LiveId" clId="{609DAAA3-2EF3-47CD-90A5-5FC5A3975F58}" dt="2022-04-24T01:49:21.600" v="4437"/>
        <pc:sldMkLst>
          <pc:docMk/>
          <pc:sldMk cId="2387729781" sldId="300"/>
        </pc:sldMkLst>
        <pc:spChg chg="mod">
          <ac:chgData name="" userId="47df40b88984171c" providerId="LiveId" clId="{609DAAA3-2EF3-47CD-90A5-5FC5A3975F58}" dt="2022-04-24T01:48:02.736" v="4426" actId="20577"/>
          <ac:spMkLst>
            <pc:docMk/>
            <pc:sldMk cId="2387729781" sldId="300"/>
            <ac:spMk id="8" creationId="{EE57C804-564F-4858-BA1E-D74E6E6A6F5E}"/>
          </ac:spMkLst>
        </pc:spChg>
        <pc:grpChg chg="del">
          <ac:chgData name="" userId="47df40b88984171c" providerId="LiveId" clId="{609DAAA3-2EF3-47CD-90A5-5FC5A3975F58}" dt="2022-04-24T01:47:00.012" v="4358" actId="478"/>
          <ac:grpSpMkLst>
            <pc:docMk/>
            <pc:sldMk cId="2387729781" sldId="300"/>
            <ac:grpSpMk id="3" creationId="{B2D068BF-BC05-461B-B503-4EBB6E68F893}"/>
          </ac:grpSpMkLst>
        </pc:grpChg>
        <pc:grpChg chg="add ord">
          <ac:chgData name="" userId="47df40b88984171c" providerId="LiveId" clId="{609DAAA3-2EF3-47CD-90A5-5FC5A3975F58}" dt="2022-04-24T01:47:03.109" v="4360" actId="167"/>
          <ac:grpSpMkLst>
            <pc:docMk/>
            <pc:sldMk cId="2387729781" sldId="300"/>
            <ac:grpSpMk id="9" creationId="{322EB056-DB6C-4A6F-85F1-F6396A531F48}"/>
          </ac:grpSpMkLst>
        </pc:grpChg>
      </pc:sldChg>
      <pc:sldChg chg="add modTransition setBg">
        <pc:chgData name="" userId="47df40b88984171c" providerId="LiveId" clId="{609DAAA3-2EF3-47CD-90A5-5FC5A3975F58}" dt="2022-04-24T01:49:21.600" v="4437"/>
        <pc:sldMkLst>
          <pc:docMk/>
          <pc:sldMk cId="1072437854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040F-C3F5-4DDA-8051-7412F234C9B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040E-7553-4160-B111-88F559D7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E2D5-2141-4D8A-A339-3669454D5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2D957-45C5-4167-B857-2885EC3F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1628-44EB-431F-A881-8BE91081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9F57-E651-4835-AA0C-AD2D4C10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983B-74AD-4F98-959D-D218C4E5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6ACE-40F9-4594-9777-D3E8E2B1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03618-32C5-4F8D-9765-F74C8CA15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EB72-2D22-4900-B3F5-8DA56490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A598-44FE-433F-9770-CE5D3D7A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CFF0-879C-488C-979A-159CBE2E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2502F-DACD-47E3-858A-C517394A0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379E4-8ADE-4AC8-86ED-5273A0AE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84EE-FD0E-4129-9F56-6CC6258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DE0F5-FA93-4591-A058-857FCB96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2A04-0238-48D4-82A7-E7B65669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4E7D-A6BC-4195-BF36-3EF0D6F6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83EC-89BA-4719-A1EF-B0CAE953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5823B-94C1-4443-9060-2330B1A3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A08B-F6A3-438C-8EB9-4A5C1C7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9D70C-4086-414B-A732-672D10EA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2D89-8407-4F19-8F39-17DC7B6C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AEF97-0205-42E2-8C2D-964701D2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21A67-7DAD-47B2-B8B3-1BE837BF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48FA-9F87-490B-919F-2938156F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71723-CFD1-47CB-BDFC-3EC575D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FD50-8EAE-4229-8968-0C10889D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9689-3043-4D75-9A9C-A9DCD1E5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861F-A093-458F-8A43-F8B14B88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957A-C15C-4BAF-B801-C674970A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1FEB1-7EFF-4329-9A81-530710F0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1E954-3616-46B1-B1EF-B25547E4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3170-9073-4C88-A8A0-1F6718E9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DFA2F-34CE-42DD-B7D2-4099676E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1F3AA-A39D-40A0-89C6-48BE25D8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D1A07-08B7-4DAB-9882-48FD6EECD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12D81-C4E1-422B-9BE1-A6CC09C6C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D3FEA-71EF-4405-882C-5A22290E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4BE3D-ECEF-4661-A87D-7C502544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2FA3D-AB8A-45F1-8D83-D8026657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C10D-18F7-4AC7-AF54-5E84DBBB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02BD6-2AC8-4678-B9F8-87E961C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1D4E6-E93D-40D6-8041-F3F04C42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A6EB-CFED-4479-ACCF-4A1A1B1D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E5139-DA0D-4AFA-99D6-24A5BCB3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D23C2-91E2-46B2-866C-85880CFB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2865E-98FC-4710-A972-7D840711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9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D805-3F00-465E-9CA9-DEA47A73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ECEA-AD0E-4701-871F-6F7B54FC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65415-F011-4092-8BC9-70BBC42DD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5B721-D4F4-42C0-A912-280C4CE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9B958-5805-43F8-9CC4-82943B44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2F25-F7D6-4B3A-908A-FD15E1DA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5DE2-B1F9-40D2-8798-D29A0F46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AF217-1BED-4AA5-9453-3125833F6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3401D-9F73-4028-995A-EA766826A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B8DFD-FD70-4D7A-81D7-143F3D7F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1B85-6DA8-42E0-8670-ACC7A8FF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B460C-6B25-47DA-8072-D393490F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09432-56BB-4DEB-A6ED-1B5B1E52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DCFC7-FBDE-4232-8F9C-0BA48E56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018A5-7143-475B-BF0F-56F9BA6F5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8A28-39FF-436D-A170-8A621B6F4E8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488EB-0168-4342-8033-1BE824CE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2CB6-E3B2-46EE-A497-7725FEDDC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234B-701A-4AD2-AA3F-9F5607D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59FCDA07-71D4-4AE7-9393-2E1EFCB2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9B1A0F6A-D83D-477D-8672-41A330D56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65C9C6-E1D6-40D3-B6D8-1FF5254DF1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83F06F-E6AA-4D1C-A00B-71444B2B8C60}"/>
              </a:ext>
            </a:extLst>
          </p:cNvPr>
          <p:cNvGrpSpPr/>
          <p:nvPr/>
        </p:nvGrpSpPr>
        <p:grpSpPr>
          <a:xfrm>
            <a:off x="513382" y="980969"/>
            <a:ext cx="11286842" cy="3250155"/>
            <a:chOff x="207489" y="2049892"/>
            <a:chExt cx="11286842" cy="32501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7801E0-3065-42B9-A059-2700619DC7CE}"/>
                </a:ext>
              </a:extLst>
            </p:cNvPr>
            <p:cNvSpPr/>
            <p:nvPr/>
          </p:nvSpPr>
          <p:spPr>
            <a:xfrm>
              <a:off x="2270011" y="2049892"/>
              <a:ext cx="9224320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9900" cap="none" spc="0" dirty="0">
                  <a:ln w="44450" cmpd="sng">
                    <a:solidFill>
                      <a:schemeClr val="bg1"/>
                    </a:solidFill>
                  </a:ln>
                  <a:gradFill flip="none" rotWithShape="1">
                    <a:gsLst>
                      <a:gs pos="52000">
                        <a:srgbClr val="86C6DD"/>
                      </a:gs>
                      <a:gs pos="56000">
                        <a:srgbClr val="6DAFC7"/>
                      </a:gs>
                      <a:gs pos="47000">
                        <a:srgbClr val="52899C"/>
                      </a:gs>
                    </a:gsLst>
                    <a:lin ang="16200000" scaled="1"/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yeka Bold Demo" panose="02000500000000000000" pitchFamily="2" charset="0"/>
                </a:rPr>
                <a:t>G</a:t>
              </a:r>
              <a:r>
                <a:rPr lang="en-US" sz="16600" cap="none" spc="0" dirty="0">
                  <a:ln w="44450" cmpd="sng">
                    <a:solidFill>
                      <a:schemeClr val="bg1"/>
                    </a:solidFill>
                  </a:ln>
                  <a:gradFill flip="none" rotWithShape="1">
                    <a:gsLst>
                      <a:gs pos="52000">
                        <a:srgbClr val="86C6DD"/>
                      </a:gs>
                      <a:gs pos="56000">
                        <a:srgbClr val="6DAFC7"/>
                      </a:gs>
                      <a:gs pos="47000">
                        <a:srgbClr val="52899C"/>
                      </a:gs>
                    </a:gsLst>
                    <a:lin ang="16200000" scaled="1"/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yeka Bold Demo" panose="02000500000000000000" pitchFamily="2" charset="0"/>
                </a:rPr>
                <a:t>ATHER</a:t>
              </a:r>
            </a:p>
          </p:txBody>
        </p:sp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74B9ADE8-9DE4-4A2A-AD28-F05E6AE3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89" y="2591394"/>
              <a:ext cx="2195872" cy="20717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36653B-0B73-4E6A-8985-FD92CD7217A4}"/>
                </a:ext>
              </a:extLst>
            </p:cNvPr>
            <p:cNvSpPr/>
            <p:nvPr/>
          </p:nvSpPr>
          <p:spPr>
            <a:xfrm>
              <a:off x="562473" y="4746049"/>
              <a:ext cx="10698480" cy="553998"/>
            </a:xfrm>
            <a:prstGeom prst="rect">
              <a:avLst/>
            </a:prstGeom>
            <a:gradFill>
              <a:gsLst>
                <a:gs pos="72000">
                  <a:srgbClr val="3E892F"/>
                </a:gs>
                <a:gs pos="20000">
                  <a:srgbClr val="2A5E20"/>
                </a:gs>
              </a:gsLst>
              <a:lin ang="16200000" scaled="1"/>
            </a:gra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yeka Bold Demo" panose="02000500000000000000" pitchFamily="2" charset="0"/>
                </a:rPr>
                <a:t>Opening our worship with scripture &amp; community</a:t>
              </a:r>
              <a:endParaRPr lang="en-US" sz="3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yeka Bold Demo" panose="020005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5A02C2-C71F-486E-A84A-136D343D61EA}"/>
              </a:ext>
            </a:extLst>
          </p:cNvPr>
          <p:cNvSpPr/>
          <p:nvPr/>
        </p:nvSpPr>
        <p:spPr>
          <a:xfrm>
            <a:off x="746760" y="4608816"/>
            <a:ext cx="10698480" cy="1015663"/>
          </a:xfrm>
          <a:prstGeom prst="rect">
            <a:avLst/>
          </a:prstGeom>
          <a:solidFill>
            <a:srgbClr val="FFFFFF">
              <a:alpha val="25098"/>
            </a:srgb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yeka Bold Demo" panose="02000500000000000000" pitchFamily="2" charset="0"/>
              </a:rPr>
              <a:t>Feel free to grab refreshments and read the “overview” on the handout at your seat</a:t>
            </a:r>
          </a:p>
        </p:txBody>
      </p:sp>
    </p:spTree>
    <p:extLst>
      <p:ext uri="{BB962C8B-B14F-4D97-AF65-F5344CB8AC3E}">
        <p14:creationId xmlns:p14="http://schemas.microsoft.com/office/powerpoint/2010/main" val="42477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7" y="1806766"/>
            <a:ext cx="6523560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Katharine Cook Briggs &amp;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Isabel Briggs-Myers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1920’s/1930’s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Developed Carl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Jungs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 theories into the famous MBTI: “Myers-Briggs Type Indicator”</a:t>
            </a:r>
          </a:p>
          <a:p>
            <a:pPr marL="920750" lvl="1" indent="-404813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  <a:p>
            <a:pPr marL="920750" lvl="1" indent="-404813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</p:txBody>
      </p:sp>
      <p:pic>
        <p:nvPicPr>
          <p:cNvPr id="4098" name="Picture 2" descr="https://media.nature.com/lw800/magazine-assets/d41586-018-06614-8/d41586-018-06614-8_16101714.jpg">
            <a:extLst>
              <a:ext uri="{FF2B5EF4-FFF2-40B4-BE49-F238E27FC236}">
                <a16:creationId xmlns:a16="http://schemas.microsoft.com/office/drawing/2014/main" id="{CB54E63C-99F2-4504-8416-042268AE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83" y="2367454"/>
            <a:ext cx="4565055" cy="30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7" y="1806766"/>
            <a:ext cx="6523560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David Keirsey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1970’s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Simplified back into 4 primary categories </a:t>
            </a:r>
          </a:p>
          <a:p>
            <a:pPr marL="920750" lvl="1" indent="-404813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  <a:p>
            <a:pPr marL="920750" lvl="1" indent="-404813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</p:txBody>
      </p:sp>
      <p:pic>
        <p:nvPicPr>
          <p:cNvPr id="5122" name="Picture 2" descr="https://www.azquotes.com/picture-quotes/quote-whether-at-home-or-at-work-istjs-are-nothing-if-not-reliable-particularly-when-it-comes-david-keirsey-124-66-67.jpg">
            <a:extLst>
              <a:ext uri="{FF2B5EF4-FFF2-40B4-BE49-F238E27FC236}">
                <a16:creationId xmlns:a16="http://schemas.microsoft.com/office/drawing/2014/main" id="{C8341F73-FC3D-4202-BA0E-77A2894D2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1561" r="65380" b="2146"/>
          <a:stretch/>
        </p:blipFill>
        <p:spPr bwMode="auto">
          <a:xfrm>
            <a:off x="7746381" y="1594623"/>
            <a:ext cx="3271024" cy="43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7" y="1806766"/>
            <a:ext cx="7060678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Don Lowry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1978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Developed Jung, Myers Briggs, and Keirsey’s work into the “True Colors” personality assessment.</a:t>
            </a:r>
          </a:p>
          <a:p>
            <a:pPr marL="920750" lvl="1" indent="-404813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  <a:p>
            <a:pPr marL="920750" lvl="1" indent="-404813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</p:txBody>
      </p:sp>
      <p:pic>
        <p:nvPicPr>
          <p:cNvPr id="6146" name="Picture 2" descr="https://i.ytimg.com/vi/AX6l4xaanQM/maxresdefault.jpg">
            <a:extLst>
              <a:ext uri="{FF2B5EF4-FFF2-40B4-BE49-F238E27FC236}">
                <a16:creationId xmlns:a16="http://schemas.microsoft.com/office/drawing/2014/main" id="{CDAA6968-3C85-4D48-B53D-326991138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1" r="24146"/>
          <a:stretch/>
        </p:blipFill>
        <p:spPr bwMode="auto">
          <a:xfrm>
            <a:off x="7746381" y="1874307"/>
            <a:ext cx="3590692" cy="41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6" y="1806766"/>
            <a:ext cx="7491167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Oscar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Ichazo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From Bolivia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1930’s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Coined the word “Enneagram”</a:t>
            </a:r>
          </a:p>
          <a:p>
            <a:pPr marL="1377950" lvl="2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Geometric figure with 9 points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Developed in 80’s/90’s by several psychologists into 9 primary personality types</a:t>
            </a:r>
          </a:p>
          <a:p>
            <a:pPr marL="920750" lvl="1" indent="-404813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  <a:p>
            <a:pPr marL="920750" lvl="1" indent="-404813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</p:txBody>
      </p:sp>
      <p:pic>
        <p:nvPicPr>
          <p:cNvPr id="7170" name="Picture 2" descr="Origins and History of the Enneagram">
            <a:extLst>
              <a:ext uri="{FF2B5EF4-FFF2-40B4-BE49-F238E27FC236}">
                <a16:creationId xmlns:a16="http://schemas.microsoft.com/office/drawing/2014/main" id="{03034405-C599-49FF-89D8-E0FA7045A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9"/>
          <a:stretch/>
        </p:blipFill>
        <p:spPr bwMode="auto">
          <a:xfrm>
            <a:off x="8160144" y="1806766"/>
            <a:ext cx="3362877" cy="42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Questions as this point?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www.truecolorsintl.com/hs-fs/hubfs/Valuing%20Differences_Creating%20Unity%20white%20background.png?width=6309&amp;name=Valuing%20Differences_Creating%20Unity%20white%20background.png">
            <a:extLst>
              <a:ext uri="{FF2B5EF4-FFF2-40B4-BE49-F238E27FC236}">
                <a16:creationId xmlns:a16="http://schemas.microsoft.com/office/drawing/2014/main" id="{E631E16C-B6D5-4ED0-894A-D86B438D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" y="1504950"/>
            <a:ext cx="11215688" cy="35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0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Colors: What is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292115" cy="4778375"/>
          </a:xfrm>
        </p:spPr>
        <p:txBody>
          <a:bodyPr>
            <a:normAutofit lnSpcReduction="10000"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True colors is a metaphor, identifying each of the four primary personalities into 4 unique colors: </a:t>
            </a:r>
            <a:br>
              <a:rPr lang="en-US" sz="3600" dirty="0"/>
            </a:b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Each person is a unique blend of the four colors or styles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There are no “Bad” or “Good” colors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There are wide individual variations within each color spectrum</a:t>
            </a:r>
          </a:p>
        </p:txBody>
      </p:sp>
    </p:spTree>
    <p:extLst>
      <p:ext uri="{BB962C8B-B14F-4D97-AF65-F5344CB8AC3E}">
        <p14:creationId xmlns:p14="http://schemas.microsoft.com/office/powerpoint/2010/main" val="151909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Colors: What is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292115" cy="4778375"/>
          </a:xfrm>
        </p:spPr>
        <p:txBody>
          <a:bodyPr>
            <a:normAutofit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True Colors is an attempt to identify various personality styles and label them with easy to remember colors.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Created by Don Lowry</a:t>
            </a:r>
          </a:p>
          <a:p>
            <a:pPr marL="1139825" lvl="1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/>
              <a:t>His objective was the application of temperament or personality style to facilitate deeper communications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6096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Our Key Question: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292115" cy="4778375"/>
          </a:xfrm>
        </p:spPr>
        <p:txBody>
          <a:bodyPr>
            <a:normAutofit/>
          </a:bodyPr>
          <a:lstStyle/>
          <a:p>
            <a:pPr marL="682625" indent="-566738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400" dirty="0"/>
              <a:t>HOW CAN KNOWING OUR PERSONALITY TYPE AND HOW IT INTERACTS WITH OTHERS MAKE US MORE LIKE THE CHURCH GOD DESIRES US TO BE?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272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Colors: What is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292115" cy="4778375"/>
          </a:xfrm>
        </p:spPr>
        <p:txBody>
          <a:bodyPr>
            <a:normAutofit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Lowry hoped the study would result in positive self-worth and self esteem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Program was designed to maximize the application of personality styles in the workplace, in the family, in education and in other types of communities.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The belief is that “with increased understanding of ourselves and others, conflict will decrease”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223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5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And now… for something different</a:t>
            </a:r>
            <a:endParaRPr lang="en-US" sz="48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True Colors: What is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292115" cy="4778375"/>
          </a:xfrm>
        </p:spPr>
        <p:txBody>
          <a:bodyPr>
            <a:normAutofit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Each color is associated with certain personality traits and behaviors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Everyone has some degree of each color BUT one color is usually dominant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003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Assessment: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44" y="1284287"/>
            <a:ext cx="2628898" cy="500039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15887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4800" dirty="0">
                <a:latin typeface="Arial Black" panose="020B0A04020102020204" pitchFamily="34" charset="0"/>
              </a:rPr>
              <a:t>A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Active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Variety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Sports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Opportunities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Spontaneous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Flexible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B5BB1A-5DD2-4B6D-BC25-E079183C15F3}"/>
              </a:ext>
            </a:extLst>
          </p:cNvPr>
          <p:cNvSpPr txBox="1">
            <a:spLocks/>
          </p:cNvSpPr>
          <p:nvPr/>
        </p:nvSpPr>
        <p:spPr>
          <a:xfrm>
            <a:off x="3321959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B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Organized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Planned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Neat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Parental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Traditional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Responsible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75D7027-14EA-4A1D-AAF5-A4B1366B4E58}"/>
              </a:ext>
            </a:extLst>
          </p:cNvPr>
          <p:cNvSpPr txBox="1">
            <a:spLocks/>
          </p:cNvSpPr>
          <p:nvPr/>
        </p:nvSpPr>
        <p:spPr>
          <a:xfrm>
            <a:off x="6282874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C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Warm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Helpful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Friends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Authentic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Harmonious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Compassionate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E10A206-D43A-4DB7-88E3-FBC69F5C598E}"/>
              </a:ext>
            </a:extLst>
          </p:cNvPr>
          <p:cNvSpPr txBox="1">
            <a:spLocks/>
          </p:cNvSpPr>
          <p:nvPr/>
        </p:nvSpPr>
        <p:spPr>
          <a:xfrm>
            <a:off x="9243788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D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Learning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Science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Quiet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Versatile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Inventive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Competent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42CA1030-238D-4886-ABAD-B08D958B34B0}"/>
              </a:ext>
            </a:extLst>
          </p:cNvPr>
          <p:cNvSpPr txBox="1">
            <a:spLocks/>
          </p:cNvSpPr>
          <p:nvPr/>
        </p:nvSpPr>
        <p:spPr>
          <a:xfrm>
            <a:off x="9466941" y="0"/>
            <a:ext cx="2725056" cy="71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ROW 1</a:t>
            </a:r>
          </a:p>
        </p:txBody>
      </p:sp>
    </p:spTree>
    <p:extLst>
      <p:ext uri="{BB962C8B-B14F-4D97-AF65-F5344CB8AC3E}">
        <p14:creationId xmlns:p14="http://schemas.microsoft.com/office/powerpoint/2010/main" val="154433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Assessment: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44" y="1284287"/>
            <a:ext cx="2628898" cy="500039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115887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4800" dirty="0">
                <a:latin typeface="Arial Black" panose="020B0A04020102020204" pitchFamily="34" charset="0"/>
              </a:rPr>
              <a:t>E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Curious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Ideas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Questions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Conceptual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Knowledge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Problem Solver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B5BB1A-5DD2-4B6D-BC25-E079183C15F3}"/>
              </a:ext>
            </a:extLst>
          </p:cNvPr>
          <p:cNvSpPr txBox="1">
            <a:spLocks/>
          </p:cNvSpPr>
          <p:nvPr/>
        </p:nvSpPr>
        <p:spPr>
          <a:xfrm>
            <a:off x="3321959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F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Caring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000" dirty="0"/>
              <a:t>People Oriented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Feelings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Unique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Empathetic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Communicative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75D7027-14EA-4A1D-AAF5-A4B1366B4E58}"/>
              </a:ext>
            </a:extLst>
          </p:cNvPr>
          <p:cNvSpPr txBox="1">
            <a:spLocks/>
          </p:cNvSpPr>
          <p:nvPr/>
        </p:nvSpPr>
        <p:spPr>
          <a:xfrm>
            <a:off x="6282874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G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Orderly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On-Time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Honest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Stable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Sensible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Dependable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E10A206-D43A-4DB7-88E3-FBC69F5C598E}"/>
              </a:ext>
            </a:extLst>
          </p:cNvPr>
          <p:cNvSpPr txBox="1">
            <a:spLocks/>
          </p:cNvSpPr>
          <p:nvPr/>
        </p:nvSpPr>
        <p:spPr>
          <a:xfrm>
            <a:off x="9243788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H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Action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Challenges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Competitive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Impetuous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Impactful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 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3B2BD9D5-C11C-4F63-AED3-DC669773A6D0}"/>
              </a:ext>
            </a:extLst>
          </p:cNvPr>
          <p:cNvSpPr txBox="1">
            <a:spLocks/>
          </p:cNvSpPr>
          <p:nvPr/>
        </p:nvSpPr>
        <p:spPr>
          <a:xfrm>
            <a:off x="9466941" y="0"/>
            <a:ext cx="2725056" cy="71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ROW 2</a:t>
            </a:r>
          </a:p>
        </p:txBody>
      </p:sp>
    </p:spTree>
    <p:extLst>
      <p:ext uri="{BB962C8B-B14F-4D97-AF65-F5344CB8AC3E}">
        <p14:creationId xmlns:p14="http://schemas.microsoft.com/office/powerpoint/2010/main" val="33871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Assessment: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44" y="1284287"/>
            <a:ext cx="2628898" cy="500039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15887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4800" dirty="0">
                <a:latin typeface="Arial Black" panose="020B0A04020102020204" pitchFamily="34" charset="0"/>
              </a:rPr>
              <a:t>I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Helpful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Trustworthy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Dependable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Loyal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Conservative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Organized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B5BB1A-5DD2-4B6D-BC25-E079183C15F3}"/>
              </a:ext>
            </a:extLst>
          </p:cNvPr>
          <p:cNvSpPr txBox="1">
            <a:spLocks/>
          </p:cNvSpPr>
          <p:nvPr/>
        </p:nvSpPr>
        <p:spPr>
          <a:xfrm>
            <a:off x="3321959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J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Kind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Understanding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Giving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Devoted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Warm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Poetic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75D7027-14EA-4A1D-AAF5-A4B1366B4E58}"/>
              </a:ext>
            </a:extLst>
          </p:cNvPr>
          <p:cNvSpPr txBox="1">
            <a:spLocks/>
          </p:cNvSpPr>
          <p:nvPr/>
        </p:nvSpPr>
        <p:spPr>
          <a:xfrm>
            <a:off x="6282874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K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Playful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Quick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Adventurous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Confrontive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Open Minded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Independent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E10A206-D43A-4DB7-88E3-FBC69F5C598E}"/>
              </a:ext>
            </a:extLst>
          </p:cNvPr>
          <p:cNvSpPr txBox="1">
            <a:spLocks/>
          </p:cNvSpPr>
          <p:nvPr/>
        </p:nvSpPr>
        <p:spPr>
          <a:xfrm>
            <a:off x="9243788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L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Independent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Exploring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Competent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Theoretical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Why Questions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Ingenious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 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2308D10E-B634-499C-9F70-AB0B87A73786}"/>
              </a:ext>
            </a:extLst>
          </p:cNvPr>
          <p:cNvSpPr txBox="1">
            <a:spLocks/>
          </p:cNvSpPr>
          <p:nvPr/>
        </p:nvSpPr>
        <p:spPr>
          <a:xfrm>
            <a:off x="9466941" y="0"/>
            <a:ext cx="2725056" cy="71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ROW 3</a:t>
            </a:r>
          </a:p>
        </p:txBody>
      </p:sp>
    </p:spTree>
    <p:extLst>
      <p:ext uri="{BB962C8B-B14F-4D97-AF65-F5344CB8AC3E}">
        <p14:creationId xmlns:p14="http://schemas.microsoft.com/office/powerpoint/2010/main" val="378247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Assessment: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44" y="1284287"/>
            <a:ext cx="2628898" cy="500039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15887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4800" dirty="0">
                <a:latin typeface="Arial Black" panose="020B0A04020102020204" pitchFamily="34" charset="0"/>
              </a:rPr>
              <a:t>M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Follow Rules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Useful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Save Money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Concerned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Procedural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Cooperative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B5BB1A-5DD2-4B6D-BC25-E079183C15F3}"/>
              </a:ext>
            </a:extLst>
          </p:cNvPr>
          <p:cNvSpPr txBox="1">
            <a:spLocks/>
          </p:cNvSpPr>
          <p:nvPr/>
        </p:nvSpPr>
        <p:spPr>
          <a:xfrm>
            <a:off x="3321959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N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Active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Free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Winning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Daring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Impulsive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Risk Taker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75D7027-14EA-4A1D-AAF5-A4B1366B4E58}"/>
              </a:ext>
            </a:extLst>
          </p:cNvPr>
          <p:cNvSpPr txBox="1">
            <a:spLocks/>
          </p:cNvSpPr>
          <p:nvPr/>
        </p:nvSpPr>
        <p:spPr>
          <a:xfrm>
            <a:off x="6282874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O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Sharing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Getting Along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Feelings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Tender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Inspirational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Dramatic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E10A206-D43A-4DB7-88E3-FBC69F5C598E}"/>
              </a:ext>
            </a:extLst>
          </p:cNvPr>
          <p:cNvSpPr txBox="1">
            <a:spLocks/>
          </p:cNvSpPr>
          <p:nvPr/>
        </p:nvSpPr>
        <p:spPr>
          <a:xfrm>
            <a:off x="9243788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P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Thinking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dirty="0"/>
              <a:t>Solving Problems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Perfectionistic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Determined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Complex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Composed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 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A17ECA7F-7E7F-4BC1-A389-0DA6EBFE620F}"/>
              </a:ext>
            </a:extLst>
          </p:cNvPr>
          <p:cNvSpPr txBox="1">
            <a:spLocks/>
          </p:cNvSpPr>
          <p:nvPr/>
        </p:nvSpPr>
        <p:spPr>
          <a:xfrm>
            <a:off x="9466941" y="0"/>
            <a:ext cx="2725056" cy="71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ROW 4</a:t>
            </a:r>
          </a:p>
        </p:txBody>
      </p:sp>
    </p:spTree>
    <p:extLst>
      <p:ext uri="{BB962C8B-B14F-4D97-AF65-F5344CB8AC3E}">
        <p14:creationId xmlns:p14="http://schemas.microsoft.com/office/powerpoint/2010/main" val="229019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Assessment: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44" y="1284287"/>
            <a:ext cx="2628898" cy="500039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15887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4800" dirty="0">
                <a:latin typeface="Arial Black" panose="020B0A04020102020204" pitchFamily="34" charset="0"/>
              </a:rPr>
              <a:t>Q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Puzzles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Seeking Info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Making Sense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Philosophical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Principled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Rational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B5BB1A-5DD2-4B6D-BC25-E079183C15F3}"/>
              </a:ext>
            </a:extLst>
          </p:cNvPr>
          <p:cNvSpPr txBox="1">
            <a:spLocks/>
          </p:cNvSpPr>
          <p:nvPr/>
        </p:nvSpPr>
        <p:spPr>
          <a:xfrm>
            <a:off x="3321959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R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Social Causes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Easy Going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Happy Endings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Approachable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Affectionate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Sympathetic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75D7027-14EA-4A1D-AAF5-A4B1366B4E58}"/>
              </a:ext>
            </a:extLst>
          </p:cNvPr>
          <p:cNvSpPr txBox="1">
            <a:spLocks/>
          </p:cNvSpPr>
          <p:nvPr/>
        </p:nvSpPr>
        <p:spPr>
          <a:xfrm>
            <a:off x="6282874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S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Exciting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Lively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Hands On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Courageous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Skillful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On Stage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E10A206-D43A-4DB7-88E3-FBC69F5C598E}"/>
              </a:ext>
            </a:extLst>
          </p:cNvPr>
          <p:cNvSpPr txBox="1">
            <a:spLocks/>
          </p:cNvSpPr>
          <p:nvPr/>
        </p:nvSpPr>
        <p:spPr>
          <a:xfrm>
            <a:off x="9243788" y="1284287"/>
            <a:ext cx="2628898" cy="50003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800" dirty="0">
                <a:latin typeface="Arial Black" panose="020B0A04020102020204" pitchFamily="34" charset="0"/>
              </a:rPr>
              <a:t>T</a:t>
            </a:r>
            <a:endParaRPr lang="en-US" sz="32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Pride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Tradition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Do Things Right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Orderly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Conventional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Careful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3200" dirty="0"/>
              <a:t> 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F312BD8D-53C4-4577-8F09-5AAA0968B7C5}"/>
              </a:ext>
            </a:extLst>
          </p:cNvPr>
          <p:cNvSpPr txBox="1">
            <a:spLocks/>
          </p:cNvSpPr>
          <p:nvPr/>
        </p:nvSpPr>
        <p:spPr>
          <a:xfrm>
            <a:off x="9466941" y="0"/>
            <a:ext cx="2725056" cy="71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ROW 5</a:t>
            </a:r>
          </a:p>
        </p:txBody>
      </p:sp>
    </p:spTree>
    <p:extLst>
      <p:ext uri="{BB962C8B-B14F-4D97-AF65-F5344CB8AC3E}">
        <p14:creationId xmlns:p14="http://schemas.microsoft.com/office/powerpoint/2010/main" val="111577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TOTAL YOUR SCORES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44" y="1284287"/>
            <a:ext cx="2628898" cy="500039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15887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latin typeface="Arial Black" panose="020B0A04020102020204" pitchFamily="34" charset="0"/>
            </a:endParaRPr>
          </a:p>
          <a:p>
            <a:pPr marL="115887" indent="0" algn="ctr">
              <a:spcAft>
                <a:spcPts val="1200"/>
              </a:spcAft>
              <a:buNone/>
            </a:pPr>
            <a:r>
              <a:rPr lang="en-US" sz="3200" dirty="0">
                <a:latin typeface="Arial Black" panose="020B0A04020102020204" pitchFamily="34" charset="0"/>
              </a:rPr>
              <a:t>TOTAL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ORANGE SCORE</a:t>
            </a:r>
            <a:endParaRPr lang="en-US" sz="20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/>
              <a:t>A, H, K, N, 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DB5BB1A-5DD2-4B6D-BC25-E079183C15F3}"/>
              </a:ext>
            </a:extLst>
          </p:cNvPr>
          <p:cNvSpPr txBox="1">
            <a:spLocks/>
          </p:cNvSpPr>
          <p:nvPr/>
        </p:nvSpPr>
        <p:spPr>
          <a:xfrm>
            <a:off x="3321959" y="1284287"/>
            <a:ext cx="2628898" cy="5000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5887" lvl="0" indent="0" algn="ctr">
              <a:spcAft>
                <a:spcPts val="1200"/>
              </a:spcAft>
              <a:buNone/>
            </a:pP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TOTAL</a:t>
            </a:r>
            <a:b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GREEN SCORE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D, E, L, P, Q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75D7027-14EA-4A1D-AAF5-A4B1366B4E58}"/>
              </a:ext>
            </a:extLst>
          </p:cNvPr>
          <p:cNvSpPr txBox="1">
            <a:spLocks/>
          </p:cNvSpPr>
          <p:nvPr/>
        </p:nvSpPr>
        <p:spPr>
          <a:xfrm>
            <a:off x="6282874" y="1284287"/>
            <a:ext cx="2628898" cy="500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5887" lvl="0" indent="0" algn="ctr">
              <a:spcAft>
                <a:spcPts val="1200"/>
              </a:spcAft>
              <a:buNone/>
            </a:pP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TOTAL</a:t>
            </a:r>
            <a:b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BLUE SCORE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C, F, J, O, R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E10A206-D43A-4DB7-88E3-FBC69F5C598E}"/>
              </a:ext>
            </a:extLst>
          </p:cNvPr>
          <p:cNvSpPr txBox="1">
            <a:spLocks/>
          </p:cNvSpPr>
          <p:nvPr/>
        </p:nvSpPr>
        <p:spPr>
          <a:xfrm>
            <a:off x="9243788" y="1284287"/>
            <a:ext cx="2628898" cy="50003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5887" lvl="0" indent="0" algn="ctr">
              <a:spcAft>
                <a:spcPts val="1200"/>
              </a:spcAft>
              <a:buNone/>
            </a:pP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TOTAL</a:t>
            </a:r>
            <a:b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GOLD SCORE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B, G, I, M, 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9B6793-11EF-4CCB-90DA-FF5661C71E44}"/>
              </a:ext>
            </a:extLst>
          </p:cNvPr>
          <p:cNvSpPr/>
          <p:nvPr/>
        </p:nvSpPr>
        <p:spPr>
          <a:xfrm>
            <a:off x="855436" y="4312556"/>
            <a:ext cx="1640114" cy="10885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6E9EA3-6C80-4F96-BAC2-6D8218F673D7}"/>
              </a:ext>
            </a:extLst>
          </p:cNvPr>
          <p:cNvSpPr/>
          <p:nvPr/>
        </p:nvSpPr>
        <p:spPr>
          <a:xfrm>
            <a:off x="3816351" y="4312556"/>
            <a:ext cx="1640114" cy="10885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F8412-7CF1-4C25-9D2B-30B22EFF362D}"/>
              </a:ext>
            </a:extLst>
          </p:cNvPr>
          <p:cNvSpPr/>
          <p:nvPr/>
        </p:nvSpPr>
        <p:spPr>
          <a:xfrm>
            <a:off x="6777266" y="4312556"/>
            <a:ext cx="1640114" cy="10885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9C204E-4970-44A7-8EFE-D2EA389DC947}"/>
              </a:ext>
            </a:extLst>
          </p:cNvPr>
          <p:cNvSpPr/>
          <p:nvPr/>
        </p:nvSpPr>
        <p:spPr>
          <a:xfrm>
            <a:off x="9732736" y="4312556"/>
            <a:ext cx="1640114" cy="10885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BLUE: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9"/>
            <a:ext cx="11292115" cy="5660570"/>
          </a:xfrm>
        </p:spPr>
        <p:txBody>
          <a:bodyPr>
            <a:normAutofit lnSpcReduction="10000"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Theme: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“Love will keep us together”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Goal: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Wants to appreciate the moment without analysis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Classic line: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“Winning isn’t everything; Harmony is!”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Biggest challenge: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Stating their needs and standing up for themselves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59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STRENGTHS: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8"/>
            <a:ext cx="11292115" cy="5631543"/>
          </a:xfrm>
        </p:spPr>
        <p:txBody>
          <a:bodyPr numCol="2">
            <a:normAutofit/>
          </a:bodyPr>
          <a:lstStyle/>
          <a:p>
            <a:pPr marL="566738" lvl="3" indent="-330200"/>
            <a:r>
              <a:rPr lang="en-US" sz="2800" dirty="0"/>
              <a:t>Cares for others</a:t>
            </a:r>
          </a:p>
          <a:p>
            <a:pPr marL="566738" lvl="3" indent="-330200"/>
            <a:r>
              <a:rPr lang="en-US" sz="2800" dirty="0"/>
              <a:t>Creative</a:t>
            </a:r>
          </a:p>
          <a:p>
            <a:pPr marL="566738" lvl="3" indent="-330200"/>
            <a:r>
              <a:rPr lang="en-US" sz="2800" dirty="0"/>
              <a:t>Flexible</a:t>
            </a:r>
          </a:p>
          <a:p>
            <a:pPr marL="566738" lvl="3" indent="-330200"/>
            <a:r>
              <a:rPr lang="en-US" sz="2800" dirty="0"/>
              <a:t>Friendly</a:t>
            </a:r>
          </a:p>
          <a:p>
            <a:pPr marL="566738" lvl="3" indent="-330200"/>
            <a:r>
              <a:rPr lang="en-US" sz="2800" dirty="0"/>
              <a:t>Good listener</a:t>
            </a:r>
          </a:p>
          <a:p>
            <a:pPr marL="566738" lvl="3" indent="-330200"/>
            <a:r>
              <a:rPr lang="en-US" sz="2800" dirty="0"/>
              <a:t>Honest</a:t>
            </a:r>
          </a:p>
          <a:p>
            <a:pPr marL="566738" lvl="3" indent="-330200"/>
            <a:r>
              <a:rPr lang="en-US" sz="2800" dirty="0"/>
              <a:t>Like to laugh… and cry</a:t>
            </a:r>
          </a:p>
          <a:p>
            <a:pPr marL="566738" lvl="3" indent="-330200"/>
            <a:r>
              <a:rPr lang="en-US" sz="2800" dirty="0"/>
              <a:t>Loyal</a:t>
            </a:r>
          </a:p>
          <a:p>
            <a:pPr marL="566738" lvl="3" indent="-330200"/>
            <a:r>
              <a:rPr lang="en-US" sz="2800" dirty="0"/>
              <a:t>Sincere, genuine</a:t>
            </a:r>
          </a:p>
          <a:p>
            <a:pPr marL="566738" lvl="3" indent="-330200"/>
            <a:r>
              <a:rPr lang="en-US" sz="2800" dirty="0"/>
              <a:t>Totally people-oriented</a:t>
            </a:r>
          </a:p>
          <a:p>
            <a:pPr marL="566738" lvl="3" indent="-330200"/>
            <a:r>
              <a:rPr lang="en-US" sz="2800" dirty="0"/>
              <a:t>Won’t let others down</a:t>
            </a:r>
          </a:p>
          <a:p>
            <a:pPr marL="566738" lvl="3" indent="-330200"/>
            <a:r>
              <a:rPr lang="en-US" sz="2800" dirty="0"/>
              <a:t>Brings joy to others</a:t>
            </a:r>
          </a:p>
          <a:p>
            <a:pPr marL="566738" lvl="3" indent="-330200"/>
            <a:r>
              <a:rPr lang="en-US" sz="2800" dirty="0"/>
              <a:t>Compassionate</a:t>
            </a:r>
          </a:p>
          <a:p>
            <a:pPr marL="566738" lvl="3" indent="-330200"/>
            <a:r>
              <a:rPr lang="en-US" sz="2800" dirty="0"/>
              <a:t>Sees potential in everyone</a:t>
            </a:r>
          </a:p>
          <a:p>
            <a:pPr marL="566738" lvl="3" indent="-330200"/>
            <a:r>
              <a:rPr lang="en-US" sz="2800" dirty="0"/>
              <a:t>Forgiving</a:t>
            </a:r>
          </a:p>
          <a:p>
            <a:pPr marL="566738" lvl="3" indent="-330200"/>
            <a:r>
              <a:rPr lang="en-US" sz="2800" dirty="0"/>
              <a:t>Generous</a:t>
            </a:r>
          </a:p>
          <a:p>
            <a:pPr marL="566738" lvl="3" indent="-330200"/>
            <a:r>
              <a:rPr lang="en-US" sz="2800" dirty="0"/>
              <a:t>Great hugger</a:t>
            </a:r>
          </a:p>
          <a:p>
            <a:pPr marL="566738" lvl="3" indent="-330200"/>
            <a:r>
              <a:rPr lang="en-US" sz="2800" dirty="0"/>
              <a:t>Wants to include everyone</a:t>
            </a:r>
          </a:p>
          <a:p>
            <a:pPr marL="566738" lvl="3" indent="-330200"/>
            <a:r>
              <a:rPr lang="en-US" sz="2800" dirty="0"/>
              <a:t>Kind hearted</a:t>
            </a:r>
          </a:p>
          <a:p>
            <a:pPr marL="566738" lvl="3" indent="-330200"/>
            <a:r>
              <a:rPr lang="en-US" sz="2800" dirty="0"/>
              <a:t>Loving and romantic</a:t>
            </a:r>
          </a:p>
          <a:p>
            <a:pPr marL="566738" lvl="3" indent="-330200"/>
            <a:r>
              <a:rPr lang="en-US" sz="2800" dirty="0"/>
              <a:t>Peacemaker</a:t>
            </a:r>
          </a:p>
          <a:p>
            <a:pPr marL="566738" lvl="3" indent="-330200"/>
            <a:r>
              <a:rPr lang="en-US" sz="2800" dirty="0"/>
              <a:t>Sensitive</a:t>
            </a:r>
          </a:p>
          <a:p>
            <a:pPr marL="566738" lvl="3" indent="-330200"/>
            <a:r>
              <a:rPr lang="en-US" sz="2800" dirty="0"/>
              <a:t>Team-builder</a:t>
            </a:r>
          </a:p>
          <a:p>
            <a:pPr marL="566738" lvl="3" indent="-330200"/>
            <a:r>
              <a:rPr lang="en-US" sz="2800" dirty="0"/>
              <a:t>Trustworthy</a:t>
            </a:r>
          </a:p>
        </p:txBody>
      </p:sp>
    </p:spTree>
    <p:extLst>
      <p:ext uri="{BB962C8B-B14F-4D97-AF65-F5344CB8AC3E}">
        <p14:creationId xmlns:p14="http://schemas.microsoft.com/office/powerpoint/2010/main" val="415495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STRESSORS: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9" y="979716"/>
            <a:ext cx="10305139" cy="5878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Worrying about other’s problems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say no, burnout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Stressed by humorless people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Stressed by criticism or harsh tone/voice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feels they haven’t done enough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Attempts to please everyone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stand argumentative, domineering or cold people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understand people who lack romance or give the silent treatment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Hates menial tasks like paperwork or sticking to deadlines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equals disharmony</a:t>
            </a:r>
          </a:p>
        </p:txBody>
      </p:sp>
    </p:spTree>
    <p:extLst>
      <p:ext uri="{BB962C8B-B14F-4D97-AF65-F5344CB8AC3E}">
        <p14:creationId xmlns:p14="http://schemas.microsoft.com/office/powerpoint/2010/main" val="208755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5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1 Corinthians 12:12-27</a:t>
            </a:r>
            <a:endParaRPr lang="en-US" sz="48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GOLD: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9"/>
            <a:ext cx="11292115" cy="5660570"/>
          </a:xfrm>
        </p:spPr>
        <p:txBody>
          <a:bodyPr>
            <a:normAutofit lnSpcReduction="10000"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Theme: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“I’ll do it!”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Goal: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Wants to plan and execute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Classic line: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“I know I’m right, it’s either black or white”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Biggest challenge: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Often forces their point of view on others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928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0FABE30-2401-48DE-80B0-7CBBFFC995A6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CD54E0-3CF8-4A80-A58D-DAB6C3ED22E1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680D5A-EF9F-4786-B2D7-5F00AC5221DA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801FE5-17A8-4C7A-BB97-F6CD664A1B7E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85B2D0-BD0D-48D3-8271-0F6221D57A37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STRENGTHS: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8"/>
            <a:ext cx="11292115" cy="5631543"/>
          </a:xfrm>
        </p:spPr>
        <p:txBody>
          <a:bodyPr numCol="2">
            <a:normAutofit/>
          </a:bodyPr>
          <a:lstStyle/>
          <a:p>
            <a:pPr marL="566738" lvl="3" indent="-334963"/>
            <a:r>
              <a:rPr lang="en-US" sz="2800" dirty="0"/>
              <a:t>Accurate and detail-oriented</a:t>
            </a:r>
          </a:p>
          <a:p>
            <a:pPr marL="566738" lvl="3" indent="-334963"/>
            <a:r>
              <a:rPr lang="en-US" sz="2800" dirty="0"/>
              <a:t>Clear expectations</a:t>
            </a:r>
          </a:p>
          <a:p>
            <a:pPr marL="566738" lvl="3" indent="-334963"/>
            <a:r>
              <a:rPr lang="en-US" sz="2800" dirty="0"/>
              <a:t>Considerate and empathetic</a:t>
            </a:r>
          </a:p>
          <a:p>
            <a:pPr marL="566738" lvl="3" indent="-334963"/>
            <a:r>
              <a:rPr lang="en-US" sz="2800" dirty="0"/>
              <a:t>Direct and efficient</a:t>
            </a:r>
          </a:p>
          <a:p>
            <a:pPr marL="566738" lvl="3" indent="-334963"/>
            <a:r>
              <a:rPr lang="en-US" sz="2800" dirty="0"/>
              <a:t>Valuing family and friends</a:t>
            </a:r>
          </a:p>
          <a:p>
            <a:pPr marL="566738" lvl="3" indent="-334963"/>
            <a:r>
              <a:rPr lang="en-US" sz="2800" dirty="0"/>
              <a:t>Giving and helpful</a:t>
            </a:r>
          </a:p>
          <a:p>
            <a:pPr marL="566738" lvl="3" indent="-334963"/>
            <a:r>
              <a:rPr lang="en-US" sz="2800" dirty="0"/>
              <a:t>Consistent and dependable</a:t>
            </a:r>
          </a:p>
          <a:p>
            <a:pPr marL="566738" lvl="3" indent="-334963"/>
            <a:r>
              <a:rPr lang="en-US" sz="2800" dirty="0"/>
              <a:t>Loyal</a:t>
            </a:r>
          </a:p>
          <a:p>
            <a:pPr marL="566738" lvl="3" indent="-334963"/>
            <a:r>
              <a:rPr lang="en-US" sz="2800" dirty="0"/>
              <a:t>Punctual</a:t>
            </a:r>
          </a:p>
          <a:p>
            <a:pPr marL="566738" lvl="3" indent="-334963"/>
            <a:r>
              <a:rPr lang="en-US" sz="2800" dirty="0"/>
              <a:t>Self-motivated</a:t>
            </a:r>
          </a:p>
          <a:p>
            <a:pPr marL="566738" lvl="3" indent="-334963"/>
            <a:r>
              <a:rPr lang="en-US" sz="2800" dirty="0"/>
              <a:t>Strong-willed</a:t>
            </a:r>
          </a:p>
          <a:p>
            <a:pPr marL="566738" lvl="3" indent="-334963"/>
            <a:r>
              <a:rPr lang="en-US" sz="2800" dirty="0"/>
              <a:t>Open to criticism</a:t>
            </a:r>
          </a:p>
          <a:p>
            <a:pPr marL="566738" lvl="3" indent="-334963"/>
            <a:r>
              <a:rPr lang="en-US" sz="2800" dirty="0"/>
              <a:t>Practical</a:t>
            </a:r>
          </a:p>
          <a:p>
            <a:pPr marL="566738" lvl="3" indent="-334963"/>
            <a:r>
              <a:rPr lang="en-US" sz="2800" dirty="0"/>
              <a:t>Committed</a:t>
            </a:r>
          </a:p>
          <a:p>
            <a:pPr marL="566738" lvl="3" indent="-334963"/>
            <a:r>
              <a:rPr lang="en-US" sz="2800" dirty="0"/>
              <a:t>Decisive and in control</a:t>
            </a:r>
          </a:p>
          <a:p>
            <a:pPr marL="566738" lvl="3" indent="-334963"/>
            <a:r>
              <a:rPr lang="en-US" sz="2800" dirty="0"/>
              <a:t>Fair and honest</a:t>
            </a:r>
          </a:p>
          <a:p>
            <a:pPr marL="566738" lvl="3" indent="-334963"/>
            <a:r>
              <a:rPr lang="en-US" sz="2800" dirty="0"/>
              <a:t>Focused</a:t>
            </a:r>
          </a:p>
          <a:p>
            <a:pPr marL="566738" lvl="3" indent="-334963"/>
            <a:r>
              <a:rPr lang="en-US" sz="2800" dirty="0"/>
              <a:t>Frugal</a:t>
            </a:r>
          </a:p>
          <a:p>
            <a:pPr marL="566738" lvl="3" indent="-334963"/>
            <a:r>
              <a:rPr lang="en-US" sz="2800" dirty="0"/>
              <a:t>Organized</a:t>
            </a:r>
          </a:p>
          <a:p>
            <a:pPr marL="566738" lvl="3" indent="-334963"/>
            <a:r>
              <a:rPr lang="en-US" sz="2800" dirty="0"/>
              <a:t>Predictable</a:t>
            </a:r>
          </a:p>
          <a:p>
            <a:pPr marL="566738" lvl="3" indent="-334963"/>
            <a:r>
              <a:rPr lang="en-US" sz="2800" dirty="0"/>
              <a:t>Responsible and reliable</a:t>
            </a:r>
          </a:p>
          <a:p>
            <a:pPr marL="566738" lvl="3" indent="-334963"/>
            <a:r>
              <a:rPr lang="en-US" sz="2800" dirty="0"/>
              <a:t>Self-confident</a:t>
            </a:r>
          </a:p>
          <a:p>
            <a:pPr marL="566738" lvl="3" indent="-334963"/>
            <a:r>
              <a:rPr lang="en-US" sz="2800" dirty="0"/>
              <a:t>Stable and structured</a:t>
            </a:r>
          </a:p>
          <a:p>
            <a:pPr marL="566738" lvl="3" indent="-334963"/>
            <a:r>
              <a:rPr lang="en-US" sz="2800" dirty="0"/>
              <a:t>Willing to take charge</a:t>
            </a:r>
          </a:p>
        </p:txBody>
      </p:sp>
    </p:spTree>
    <p:extLst>
      <p:ext uri="{BB962C8B-B14F-4D97-AF65-F5344CB8AC3E}">
        <p14:creationId xmlns:p14="http://schemas.microsoft.com/office/powerpoint/2010/main" val="397439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9B027-930F-4199-8683-39E8501CFE4B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6315FC-9797-41B4-815B-7EEA99D1CF02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97D738-2B44-4DDF-8D45-B346064D44F6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E60649-3B41-42BB-AB4B-A8D293A88494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D6E179-028C-4BBC-95D6-7D49F5FDE746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STRESSORS: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9" y="979716"/>
            <a:ext cx="10305139" cy="5878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like being taken advantage of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Uncomfortable with clutter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stand non-productive meetings, unfinished work, inefficiency, or the lack of clear instructions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takes on too much responsibility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easily frustrated from interruptions, last minute changes, or changes in routine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Worry’s too much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 on too much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Dislikes having to rely on others</a:t>
            </a:r>
          </a:p>
        </p:txBody>
      </p:sp>
    </p:spTree>
    <p:extLst>
      <p:ext uri="{BB962C8B-B14F-4D97-AF65-F5344CB8AC3E}">
        <p14:creationId xmlns:p14="http://schemas.microsoft.com/office/powerpoint/2010/main" val="183239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ORANGE: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9"/>
            <a:ext cx="11292115" cy="5660570"/>
          </a:xfrm>
        </p:spPr>
        <p:txBody>
          <a:bodyPr>
            <a:normAutofit lnSpcReduction="10000"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Theme: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“Where’s the action!”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Goal: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Wants to enjoy the spontaneity of the moment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Classic line: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“Winning isn’t everything; it’s the ONLY thing!”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Biggest challenge: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Sticking to their original agreements and commitments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79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D709D5-F013-4FBA-8433-7CE2925EB762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7758DA-D274-4661-A31D-D1C7664FF875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241D06-9984-4CF1-AF5A-22C6EC41DF5E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C349F-ADF5-4D56-AC23-4940080B9947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8697C-686B-4490-9BFA-C4E1D8D9D013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STRENGTHS: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8"/>
            <a:ext cx="11292115" cy="5631543"/>
          </a:xfrm>
        </p:spPr>
        <p:txBody>
          <a:bodyPr numCol="2">
            <a:normAutofit/>
          </a:bodyPr>
          <a:lstStyle/>
          <a:p>
            <a:pPr marL="566738" lvl="3" indent="-330200"/>
            <a:r>
              <a:rPr lang="en-US" sz="2800" dirty="0"/>
              <a:t>Active</a:t>
            </a:r>
          </a:p>
          <a:p>
            <a:pPr marL="566738" lvl="3" indent="-330200"/>
            <a:r>
              <a:rPr lang="en-US" sz="2800" dirty="0"/>
              <a:t>Artistic</a:t>
            </a:r>
          </a:p>
          <a:p>
            <a:pPr marL="566738" lvl="3" indent="-330200"/>
            <a:r>
              <a:rPr lang="en-US" sz="2800" dirty="0"/>
              <a:t>Direct</a:t>
            </a:r>
          </a:p>
          <a:p>
            <a:pPr marL="566738" lvl="3" indent="-330200"/>
            <a:r>
              <a:rPr lang="en-US" sz="2800" dirty="0"/>
              <a:t>Spontaneous</a:t>
            </a:r>
          </a:p>
          <a:p>
            <a:pPr marL="566738" lvl="3" indent="-330200"/>
            <a:r>
              <a:rPr lang="en-US" sz="2800" dirty="0"/>
              <a:t>Unpredictable</a:t>
            </a:r>
          </a:p>
          <a:p>
            <a:pPr marL="566738" lvl="3" indent="-330200"/>
            <a:r>
              <a:rPr lang="en-US" sz="2800" dirty="0"/>
              <a:t>Sense of humor</a:t>
            </a:r>
          </a:p>
          <a:p>
            <a:pPr marL="566738" lvl="3" indent="-330200"/>
            <a:r>
              <a:rPr lang="en-US" sz="2800" dirty="0"/>
              <a:t>Impulsive</a:t>
            </a:r>
          </a:p>
          <a:p>
            <a:pPr marL="566738" lvl="3" indent="-330200"/>
            <a:r>
              <a:rPr lang="en-US" sz="2800" dirty="0"/>
              <a:t>Exciting</a:t>
            </a:r>
          </a:p>
          <a:p>
            <a:pPr marL="566738" lvl="3" indent="-330200"/>
            <a:r>
              <a:rPr lang="en-US" sz="2800" dirty="0"/>
              <a:t>Skillful</a:t>
            </a:r>
          </a:p>
          <a:p>
            <a:pPr marL="566738" lvl="3" indent="-330200"/>
            <a:r>
              <a:rPr lang="en-US" sz="2800" dirty="0"/>
              <a:t>Open-minded</a:t>
            </a:r>
          </a:p>
          <a:p>
            <a:pPr marL="566738" lvl="3" indent="-330200"/>
            <a:r>
              <a:rPr lang="en-US" sz="2800" dirty="0"/>
              <a:t>Outrageous and vocal</a:t>
            </a:r>
          </a:p>
          <a:p>
            <a:pPr marL="566738" lvl="3" indent="-330200"/>
            <a:r>
              <a:rPr lang="en-US" sz="2800" dirty="0"/>
              <a:t>Social</a:t>
            </a:r>
          </a:p>
          <a:p>
            <a:pPr marL="566738" lvl="3" indent="-330200"/>
            <a:r>
              <a:rPr lang="en-US" sz="2800" dirty="0"/>
              <a:t>Adventurous</a:t>
            </a:r>
          </a:p>
          <a:p>
            <a:pPr marL="566738" lvl="3" indent="-330200"/>
            <a:r>
              <a:rPr lang="en-US" sz="2800" dirty="0"/>
              <a:t>Taking things in stride</a:t>
            </a:r>
          </a:p>
          <a:p>
            <a:pPr marL="566738" lvl="3" indent="-330200"/>
            <a:r>
              <a:rPr lang="en-US" sz="2800" dirty="0"/>
              <a:t>Entertaining</a:t>
            </a:r>
          </a:p>
          <a:p>
            <a:pPr marL="566738" lvl="3" indent="-330200"/>
            <a:r>
              <a:rPr lang="en-US" sz="2800" dirty="0"/>
              <a:t>Flexible</a:t>
            </a:r>
          </a:p>
          <a:p>
            <a:pPr marL="566738" lvl="3" indent="-330200"/>
            <a:r>
              <a:rPr lang="en-US" sz="2800" dirty="0"/>
              <a:t>Generous</a:t>
            </a:r>
          </a:p>
          <a:p>
            <a:pPr marL="566738" lvl="3" indent="-330200"/>
            <a:r>
              <a:rPr lang="en-US" sz="2800" dirty="0"/>
              <a:t>Impatient</a:t>
            </a:r>
          </a:p>
          <a:p>
            <a:pPr marL="566738" lvl="3" indent="-330200"/>
            <a:r>
              <a:rPr lang="en-US" sz="2800" dirty="0"/>
              <a:t>Just do it! Attitude</a:t>
            </a:r>
          </a:p>
          <a:p>
            <a:pPr marL="566738" lvl="3" indent="-330200"/>
            <a:r>
              <a:rPr lang="en-US" sz="2800" dirty="0"/>
              <a:t>Attention seeking</a:t>
            </a:r>
          </a:p>
          <a:p>
            <a:pPr marL="566738" lvl="3" indent="-330200"/>
            <a:r>
              <a:rPr lang="en-US" sz="2800" dirty="0"/>
              <a:t>Loyal and caring</a:t>
            </a:r>
          </a:p>
          <a:p>
            <a:pPr marL="566738" lvl="3" indent="-330200"/>
            <a:r>
              <a:rPr lang="en-US" sz="2800" dirty="0"/>
              <a:t>Optimistic</a:t>
            </a:r>
          </a:p>
          <a:p>
            <a:pPr marL="566738" lvl="3" indent="-330200"/>
            <a:r>
              <a:rPr lang="en-US" sz="2800" dirty="0"/>
              <a:t>People magnet</a:t>
            </a:r>
          </a:p>
          <a:p>
            <a:pPr marL="566738" lvl="3" indent="-330200"/>
            <a:r>
              <a:rPr lang="en-US" sz="2800" dirty="0"/>
              <a:t>Risk-taker</a:t>
            </a:r>
          </a:p>
        </p:txBody>
      </p:sp>
    </p:spTree>
    <p:extLst>
      <p:ext uri="{BB962C8B-B14F-4D97-AF65-F5344CB8AC3E}">
        <p14:creationId xmlns:p14="http://schemas.microsoft.com/office/powerpoint/2010/main" val="223965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E1B515-E221-4E90-BB38-1975DACC6DF4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31D250-2347-4ED2-A725-5AB3251C46FA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2A0DF4-A703-4511-A751-FAEA40DE6E9C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B73000-3D74-4C9D-813A-660885CBE6A6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D5CE3-608A-4472-828B-98F9527F1D0B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STRESSORS: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9" y="979716"/>
            <a:ext cx="10305139" cy="5878284"/>
          </a:xfrm>
        </p:spPr>
        <p:txBody>
          <a:bodyPr numCol="1">
            <a:normAutofit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Aggravated by boredom, lack of action, and slow-moving people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like fixed rules, being on time, making lists, or attending meetings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frustrated when there is a lack of recognition, when people whine or complain, or when people are too rigid.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stand paperwork, conformity or needy people.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HATES losing and not being challenged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always stick to political correctness or routines.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often uncomfortable sitting still.</a:t>
            </a:r>
          </a:p>
        </p:txBody>
      </p:sp>
    </p:spTree>
    <p:extLst>
      <p:ext uri="{BB962C8B-B14F-4D97-AF65-F5344CB8AC3E}">
        <p14:creationId xmlns:p14="http://schemas.microsoft.com/office/powerpoint/2010/main" val="1407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GREEN: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8"/>
            <a:ext cx="11292115" cy="5914571"/>
          </a:xfrm>
        </p:spPr>
        <p:txBody>
          <a:bodyPr>
            <a:normAutofit fontScale="92500" lnSpcReduction="10000"/>
          </a:bodyPr>
          <a:lstStyle/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Theme: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“Let me think about it”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latin typeface="Arial Black" panose="020B0A04020102020204" pitchFamily="34" charset="0"/>
              </a:rPr>
              <a:t>Goal: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Wants to examine all experiences, so they can be improved next time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Classic line: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“How can I tell you I love you, when I don’t understand it”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Arial Black" panose="020B0A04020102020204" pitchFamily="34" charset="0"/>
              </a:rPr>
              <a:t>Biggest challenge: </a:t>
            </a:r>
          </a:p>
          <a:p>
            <a:pPr marL="1422400" lvl="1" indent="-5667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Being ready and willing to give in for the good of a relationship, even if it doesn’t make sense</a:t>
            </a:r>
          </a:p>
          <a:p>
            <a:pPr marL="682625" indent="-566738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93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E4FFC8-F75D-4212-A0D2-C9621D74A3EC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B8E3CA-7D84-44AF-8C18-507ADBE33111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B3F37A-456D-472A-8E07-3E5F08EBD40B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D56C2-EE95-43F4-B79B-3E2DB005BFAF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D9420E-46C0-48AE-8B40-10B6FCEB6939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STRENGTHS: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943428"/>
            <a:ext cx="11292115" cy="5631543"/>
          </a:xfrm>
        </p:spPr>
        <p:txBody>
          <a:bodyPr numCol="2">
            <a:normAutofit/>
          </a:bodyPr>
          <a:lstStyle/>
          <a:p>
            <a:pPr marL="566738" lvl="3" indent="-330200"/>
            <a:r>
              <a:rPr lang="en-US" sz="2800" dirty="0"/>
              <a:t>Analytical and Logical</a:t>
            </a:r>
          </a:p>
          <a:p>
            <a:pPr marL="566738" lvl="3" indent="-330200"/>
            <a:r>
              <a:rPr lang="en-US" sz="2800" dirty="0"/>
              <a:t>Self-sufficient</a:t>
            </a:r>
          </a:p>
          <a:p>
            <a:pPr marL="566738" lvl="3" indent="-330200"/>
            <a:r>
              <a:rPr lang="en-US" sz="2800" dirty="0"/>
              <a:t>Problem solving</a:t>
            </a:r>
          </a:p>
          <a:p>
            <a:pPr marL="566738" lvl="3" indent="-330200"/>
            <a:r>
              <a:rPr lang="en-US" sz="2800" dirty="0"/>
              <a:t>Independent and self-directed</a:t>
            </a:r>
          </a:p>
          <a:p>
            <a:pPr marL="566738" lvl="3" indent="-330200"/>
            <a:r>
              <a:rPr lang="en-US" sz="2800" dirty="0"/>
              <a:t>Innovative</a:t>
            </a:r>
          </a:p>
          <a:p>
            <a:pPr marL="566738" lvl="3" indent="-330200"/>
            <a:r>
              <a:rPr lang="en-US" sz="2800" dirty="0"/>
              <a:t>Asking great questions</a:t>
            </a:r>
          </a:p>
          <a:p>
            <a:pPr marL="566738" lvl="3" indent="-330200"/>
            <a:r>
              <a:rPr lang="en-US" sz="2800" dirty="0"/>
              <a:t>Good teacher</a:t>
            </a:r>
          </a:p>
          <a:p>
            <a:pPr marL="566738" lvl="3" indent="-330200"/>
            <a:r>
              <a:rPr lang="en-US" sz="2800" dirty="0"/>
              <a:t>Holding high standards</a:t>
            </a:r>
          </a:p>
          <a:p>
            <a:pPr marL="566738" lvl="3" indent="-330200"/>
            <a:r>
              <a:rPr lang="en-US" sz="2800" dirty="0"/>
              <a:t>Rational</a:t>
            </a:r>
          </a:p>
          <a:p>
            <a:pPr marL="566738" lvl="3" indent="-330200"/>
            <a:r>
              <a:rPr lang="en-US" sz="2800" dirty="0"/>
              <a:t>Self-confident</a:t>
            </a:r>
          </a:p>
          <a:p>
            <a:pPr marL="566738" lvl="3" indent="-330200"/>
            <a:r>
              <a:rPr lang="en-US" sz="2800" dirty="0"/>
              <a:t>Skeptical</a:t>
            </a:r>
          </a:p>
          <a:p>
            <a:pPr marL="566738" lvl="3" indent="-330200"/>
            <a:r>
              <a:rPr lang="en-US" sz="2800" dirty="0"/>
              <a:t>Trustworthy</a:t>
            </a:r>
          </a:p>
          <a:p>
            <a:pPr marL="566738" lvl="3" indent="-330200"/>
            <a:r>
              <a:rPr lang="en-US" sz="2800" dirty="0"/>
              <a:t>Happy to spend time alone</a:t>
            </a:r>
          </a:p>
          <a:p>
            <a:pPr marL="566738" lvl="3" indent="-330200"/>
            <a:r>
              <a:rPr lang="en-US" sz="2800" dirty="0"/>
              <a:t>Future-oriented</a:t>
            </a:r>
          </a:p>
          <a:p>
            <a:pPr marL="566738" lvl="3" indent="-330200"/>
            <a:r>
              <a:rPr lang="en-US" sz="2800" dirty="0"/>
              <a:t>Honest and direct</a:t>
            </a:r>
          </a:p>
          <a:p>
            <a:pPr marL="566738" lvl="3" indent="-330200"/>
            <a:r>
              <a:rPr lang="en-US" sz="2800" dirty="0"/>
              <a:t>Visionaries</a:t>
            </a:r>
          </a:p>
          <a:p>
            <a:pPr marL="566738" lvl="3" indent="-330200"/>
            <a:r>
              <a:rPr lang="en-US" sz="2800" dirty="0"/>
              <a:t>Logical &amp; factual</a:t>
            </a:r>
          </a:p>
          <a:p>
            <a:pPr marL="566738" lvl="3" indent="-330200"/>
            <a:r>
              <a:rPr lang="en-US" sz="2800" dirty="0"/>
              <a:t>Even-tempered</a:t>
            </a:r>
          </a:p>
          <a:p>
            <a:pPr marL="566738" lvl="3" indent="-330200"/>
            <a:r>
              <a:rPr lang="en-US" sz="2800" dirty="0"/>
              <a:t>Well-read</a:t>
            </a:r>
          </a:p>
          <a:p>
            <a:pPr marL="566738" lvl="3" indent="-330200"/>
            <a:r>
              <a:rPr lang="en-US" sz="2800" dirty="0"/>
              <a:t>Direct</a:t>
            </a:r>
          </a:p>
          <a:p>
            <a:pPr marL="566738" lvl="3" indent="-330200"/>
            <a:r>
              <a:rPr lang="en-US" sz="2800" dirty="0"/>
              <a:t>Witty</a:t>
            </a:r>
          </a:p>
          <a:p>
            <a:pPr marL="566738" lvl="3" indent="-330200"/>
            <a:r>
              <a:rPr lang="en-US" sz="2800" dirty="0"/>
              <a:t>Taking nothing for granted</a:t>
            </a:r>
          </a:p>
        </p:txBody>
      </p:sp>
    </p:spTree>
    <p:extLst>
      <p:ext uri="{BB962C8B-B14F-4D97-AF65-F5344CB8AC3E}">
        <p14:creationId xmlns:p14="http://schemas.microsoft.com/office/powerpoint/2010/main" val="2422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2EB056-DB6C-4A6F-85F1-F6396A531F4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41863E-89CB-4113-919B-A9F6EB2059D9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67A47-EFE7-4E1E-BF9D-2D3D53F84327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461243-2D68-4D53-8EB3-35D85CAA7E4B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E93FB-BCCE-4A43-9618-B4C0970A1F44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0766877-A970-4816-BB2E-87550C19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796018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STRESSORS: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7C804-564F-4858-BA1E-D74E6E6A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59" y="979716"/>
            <a:ext cx="10305139" cy="5878284"/>
          </a:xfrm>
        </p:spPr>
        <p:txBody>
          <a:bodyPr numCol="1">
            <a:normAutofit lnSpcReduction="10000"/>
          </a:bodyPr>
          <a:lstStyle/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Stressed by people who are incompetent, too emotional, or who make quick decisions without thinking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Stressed by having insufficient information, having their personal space violated, or when there are rules that make no sense.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stand deadlines, inconsistencies, spelling or grammatical errors, interruptions, illogical behavior, redundancy, and dishonesty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like when there is either NO challenge or TOO MUCH challenge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There’s never enough alone-time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Get’s frustrated by pushy people like salesman, and by people who do not value learning</a:t>
            </a:r>
          </a:p>
          <a:p>
            <a:pPr marL="508000" lvl="3" indent="-3333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Struggles when they have to 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23877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D068BF-BC05-461B-B503-4EBB6E68F89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5EEE24-DDA8-4B41-AC67-1790C10A2F8C}"/>
                </a:ext>
              </a:extLst>
            </p:cNvPr>
            <p:cNvSpPr/>
            <p:nvPr/>
          </p:nvSpPr>
          <p:spPr>
            <a:xfrm>
              <a:off x="-1" y="0"/>
              <a:ext cx="6095999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CDF42B-9635-4CD0-9450-CC5481CF0EDD}"/>
                </a:ext>
              </a:extLst>
            </p:cNvPr>
            <p:cNvSpPr/>
            <p:nvPr/>
          </p:nvSpPr>
          <p:spPr>
            <a:xfrm>
              <a:off x="6095998" y="0"/>
              <a:ext cx="6096002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1BCB2A-859A-4C4B-996C-48D5D808A410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B65CF-DE67-473E-ABF7-EA4FA6F26665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0">
                  <a:schemeClr val="accent4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www.truecolorsintl.com/hs-fs/hubfs/Valuing%20Differences_Creating%20Unity%20white%20background.png?width=6309&amp;name=Valuing%20Differences_Creating%20Unity%20white%20background.png">
            <a:extLst>
              <a:ext uri="{FF2B5EF4-FFF2-40B4-BE49-F238E27FC236}">
                <a16:creationId xmlns:a16="http://schemas.microsoft.com/office/drawing/2014/main" id="{E631E16C-B6D5-4ED0-894A-D86B438D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" y="1504950"/>
            <a:ext cx="11215688" cy="35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3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Melting Pot vs Hearty Stew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6" y="1806766"/>
            <a:ext cx="10854047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Melting Pot seeks to eliminate uniqueness to create one unified substance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Flavor comes from what remains</a:t>
            </a:r>
          </a:p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Hearty stew allows each element to remain unique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Flavor comes from mixture of different elements AND textures</a:t>
            </a:r>
          </a:p>
        </p:txBody>
      </p:sp>
    </p:spTree>
    <p:extLst>
      <p:ext uri="{BB962C8B-B14F-4D97-AF65-F5344CB8AC3E}">
        <p14:creationId xmlns:p14="http://schemas.microsoft.com/office/powerpoint/2010/main" val="39557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Melting Pot vs Hearty Stew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6" y="1806766"/>
            <a:ext cx="10854047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The point:  Our uniqueness was intentional</a:t>
            </a:r>
          </a:p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1 Peter 4:10 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“Each of you should use whatever gift you have received to serve others, as faithful stewards of God’s grace in its various forms”</a:t>
            </a:r>
          </a:p>
        </p:txBody>
      </p:sp>
    </p:spTree>
    <p:extLst>
      <p:ext uri="{BB962C8B-B14F-4D97-AF65-F5344CB8AC3E}">
        <p14:creationId xmlns:p14="http://schemas.microsoft.com/office/powerpoint/2010/main" val="41792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New Mini-series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6" y="1806766"/>
            <a:ext cx="11084312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We will explore personality traits and differences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We will NOT be trying to figure out a better or worse personality (Luke 18:9-14)</a:t>
            </a:r>
          </a:p>
          <a:p>
            <a:pPr marL="463550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Key question:</a:t>
            </a:r>
          </a:p>
          <a:p>
            <a:pPr marL="290513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HOW CAN KNOWING OUR PERSONALITY TYPE AND HOW IT INTERACTS WITH OTHERS MAKE US MORE LIKE THE CHURCH GOD DESIRES US TO BE?</a:t>
            </a:r>
          </a:p>
        </p:txBody>
      </p:sp>
    </p:spTree>
    <p:extLst>
      <p:ext uri="{BB962C8B-B14F-4D97-AF65-F5344CB8AC3E}">
        <p14:creationId xmlns:p14="http://schemas.microsoft.com/office/powerpoint/2010/main" val="4864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7" y="1806766"/>
            <a:ext cx="7616380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Hippocrates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4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 century BC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“Hippocratic Oath”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“disease and medical issues NOT punishment by ‘gods’”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Defined Four different types of “human beings” (also known as “temperaments”)</a:t>
            </a:r>
          </a:p>
        </p:txBody>
      </p:sp>
      <p:pic>
        <p:nvPicPr>
          <p:cNvPr id="1026" name="Picture 2" descr="https://hekint.org/wp-content/uploads/2018/10/Sheikh_HearkeningBackToHippocrates.jpg">
            <a:extLst>
              <a:ext uri="{FF2B5EF4-FFF2-40B4-BE49-F238E27FC236}">
                <a16:creationId xmlns:a16="http://schemas.microsoft.com/office/drawing/2014/main" id="{FDFC651F-DBC8-4C3B-A9D8-85E364575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2928" r="4136" b="20812"/>
          <a:stretch/>
        </p:blipFill>
        <p:spPr bwMode="auto">
          <a:xfrm>
            <a:off x="8064190" y="1806766"/>
            <a:ext cx="3159513" cy="42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7" y="1806766"/>
            <a:ext cx="7616380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Four Temperaments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Sanguine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Choleric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Melancholic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Phlegmatic</a:t>
            </a:r>
          </a:p>
        </p:txBody>
      </p:sp>
      <p:pic>
        <p:nvPicPr>
          <p:cNvPr id="8" name="Picture 2" descr="https://hekint.org/wp-content/uploads/2018/10/Sheikh_HearkeningBackToHippocrates.jpg">
            <a:extLst>
              <a:ext uri="{FF2B5EF4-FFF2-40B4-BE49-F238E27FC236}">
                <a16:creationId xmlns:a16="http://schemas.microsoft.com/office/drawing/2014/main" id="{933F7EA2-12E1-4FE6-9E37-7FECDD2AC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2928" r="4136" b="20812"/>
          <a:stretch/>
        </p:blipFill>
        <p:spPr bwMode="auto">
          <a:xfrm>
            <a:off x="8064190" y="1806766"/>
            <a:ext cx="3159513" cy="42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F85DD687-5394-4A9E-AF32-EEBE7DC7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EB959-54C6-48C4-A582-17BCC3A89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AC9CC-BFB1-47D6-AD53-E95EECFBD3F2}"/>
              </a:ext>
            </a:extLst>
          </p:cNvPr>
          <p:cNvSpPr/>
          <p:nvPr/>
        </p:nvSpPr>
        <p:spPr>
          <a:xfrm>
            <a:off x="553844" y="568712"/>
            <a:ext cx="11084312" cy="5720575"/>
          </a:xfrm>
          <a:prstGeom prst="rect">
            <a:avLst/>
          </a:prstGeom>
          <a:blipFill>
            <a:blip r:embed="rId4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4464D-30AA-492A-9BDD-652BB106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7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84000"/>
                    </a:srgbClr>
                  </a:outerShdw>
                </a:effectLst>
                <a:latin typeface="Mayeka Bold Demo" panose="02000500000000000000" pitchFamily="2" charset="0"/>
              </a:rPr>
              <a:t>History</a:t>
            </a:r>
            <a:endParaRPr lang="en-US" sz="4000" dirty="0">
              <a:solidFill>
                <a:schemeClr val="bg1"/>
              </a:solidFill>
              <a:effectLst>
                <a:outerShdw blurRad="76200" dist="50800" dir="2700000" algn="tl">
                  <a:srgbClr val="000000">
                    <a:alpha val="84000"/>
                  </a:srgbClr>
                </a:outerShdw>
              </a:effectLst>
              <a:latin typeface="Mayeka Bold Demo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7AAA-904C-4F9D-B93E-078646A8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7" y="1806766"/>
            <a:ext cx="7616380" cy="4453345"/>
          </a:xfrm>
        </p:spPr>
        <p:txBody>
          <a:bodyPr>
            <a:noAutofit/>
          </a:bodyPr>
          <a:lstStyle/>
          <a:p>
            <a:pPr marL="463550" indent="-404813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Carl Jung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Late 19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/early 20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 century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Different “archetypes”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Studied introversion vs extroversion</a:t>
            </a:r>
          </a:p>
          <a:p>
            <a:pPr marL="920750" lvl="1" indent="-404813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eka Demi Bold Demo" panose="02000500000000000000" pitchFamily="2" charset="0"/>
              </a:rPr>
              <a:t>Developed first official personality assessment</a:t>
            </a:r>
          </a:p>
          <a:p>
            <a:pPr marL="920750" lvl="1" indent="-404813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eka Demi Bold Demo" panose="02000500000000000000" pitchFamily="2" charset="0"/>
            </a:endParaRPr>
          </a:p>
        </p:txBody>
      </p:sp>
      <p:pic>
        <p:nvPicPr>
          <p:cNvPr id="2050" name="Picture 2" descr="Team Americas bookshelf: How much did Carl Jung learn from his trip to  India? - Americas and Oceania Collections blog">
            <a:extLst>
              <a:ext uri="{FF2B5EF4-FFF2-40B4-BE49-F238E27FC236}">
                <a16:creationId xmlns:a16="http://schemas.microsoft.com/office/drawing/2014/main" id="{1B0BC7A8-407A-4904-9117-E926A213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69" y="1582890"/>
            <a:ext cx="3052251" cy="45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1492</Words>
  <Application>Microsoft Office PowerPoint</Application>
  <PresentationFormat>Widescreen</PresentationFormat>
  <Paragraphs>431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Calibri Light</vt:lpstr>
      <vt:lpstr>Mayeka Bold Demo</vt:lpstr>
      <vt:lpstr>Mayeka Demi Bold Demo</vt:lpstr>
      <vt:lpstr>Symbol</vt:lpstr>
      <vt:lpstr>Times New Roman</vt:lpstr>
      <vt:lpstr>Wingdings</vt:lpstr>
      <vt:lpstr>Office Theme</vt:lpstr>
      <vt:lpstr>PowerPoint Presentation</vt:lpstr>
      <vt:lpstr>And now… for something different</vt:lpstr>
      <vt:lpstr>1 Corinthians 12:12-27</vt:lpstr>
      <vt:lpstr>Melting Pot vs Hearty Stew</vt:lpstr>
      <vt:lpstr>Melting Pot vs Hearty Stew</vt:lpstr>
      <vt:lpstr>New Mini-series</vt:lpstr>
      <vt:lpstr>History</vt:lpstr>
      <vt:lpstr>History</vt:lpstr>
      <vt:lpstr>History</vt:lpstr>
      <vt:lpstr>History</vt:lpstr>
      <vt:lpstr>History</vt:lpstr>
      <vt:lpstr>History</vt:lpstr>
      <vt:lpstr>History</vt:lpstr>
      <vt:lpstr>Questions as this point?</vt:lpstr>
      <vt:lpstr>PowerPoint Presentation</vt:lpstr>
      <vt:lpstr>True Colors: What is it?</vt:lpstr>
      <vt:lpstr>True Colors: What is it?</vt:lpstr>
      <vt:lpstr>Our Key Question:</vt:lpstr>
      <vt:lpstr>True Colors: What is it?</vt:lpstr>
      <vt:lpstr>True Colors: What is it?</vt:lpstr>
      <vt:lpstr>The Assessment:</vt:lpstr>
      <vt:lpstr>The Assessment:</vt:lpstr>
      <vt:lpstr>The Assessment:</vt:lpstr>
      <vt:lpstr>The Assessment:</vt:lpstr>
      <vt:lpstr>The Assessment:</vt:lpstr>
      <vt:lpstr>TOTAL YOUR SCORES</vt:lpstr>
      <vt:lpstr>BLUE:</vt:lpstr>
      <vt:lpstr>STRENGTHS:</vt:lpstr>
      <vt:lpstr>STRESSORS:</vt:lpstr>
      <vt:lpstr>GOLD:</vt:lpstr>
      <vt:lpstr>STRENGTHS:</vt:lpstr>
      <vt:lpstr>STRESSORS:</vt:lpstr>
      <vt:lpstr>ORANGE:</vt:lpstr>
      <vt:lpstr>STRENGTHS:</vt:lpstr>
      <vt:lpstr>STRESSORS:</vt:lpstr>
      <vt:lpstr>GREEN:</vt:lpstr>
      <vt:lpstr>STRENGTHS:</vt:lpstr>
      <vt:lpstr>STRESSORS: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Potts</dc:creator>
  <cp:lastModifiedBy>Owner</cp:lastModifiedBy>
  <cp:revision>48</cp:revision>
  <dcterms:created xsi:type="dcterms:W3CDTF">2021-01-14T14:48:04Z</dcterms:created>
  <dcterms:modified xsi:type="dcterms:W3CDTF">2022-04-24T01:51:47Z</dcterms:modified>
</cp:coreProperties>
</file>