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62" r:id="rId3"/>
    <p:sldId id="265" r:id="rId4"/>
    <p:sldId id="321" r:id="rId5"/>
    <p:sldId id="322" r:id="rId6"/>
    <p:sldId id="268" r:id="rId7"/>
    <p:sldId id="277" r:id="rId8"/>
    <p:sldId id="278" r:id="rId9"/>
    <p:sldId id="280" r:id="rId10"/>
    <p:sldId id="307" r:id="rId11"/>
    <p:sldId id="308" r:id="rId12"/>
    <p:sldId id="309" r:id="rId13"/>
    <p:sldId id="312" r:id="rId14"/>
    <p:sldId id="315" r:id="rId15"/>
    <p:sldId id="314" r:id="rId16"/>
    <p:sldId id="313" r:id="rId17"/>
    <p:sldId id="302" r:id="rId18"/>
    <p:sldId id="303" r:id="rId19"/>
    <p:sldId id="290" r:id="rId20"/>
    <p:sldId id="304" r:id="rId21"/>
    <p:sldId id="305" r:id="rId22"/>
    <p:sldId id="306" r:id="rId23"/>
    <p:sldId id="320" r:id="rId24"/>
    <p:sldId id="323" r:id="rId25"/>
    <p:sldId id="301" r:id="rId26"/>
    <p:sldId id="2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70AD47"/>
    <a:srgbClr val="ED7D31"/>
    <a:srgbClr val="FFC000"/>
    <a:srgbClr val="FFFFFF"/>
    <a:srgbClr val="3E892F"/>
    <a:srgbClr val="2A5E20"/>
    <a:srgbClr val="6DAFC7"/>
    <a:srgbClr val="669CAF"/>
    <a:srgbClr val="86C6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47df40b88984171c" providerId="LiveId" clId="{47808D45-A49E-45C8-99EF-9BC6D37F2EB8}"/>
    <pc:docChg chg="undo custSel addSld delSld modSld sldOrd">
      <pc:chgData name="" userId="47df40b88984171c" providerId="LiveId" clId="{47808D45-A49E-45C8-99EF-9BC6D37F2EB8}" dt="2022-04-26T18:37:55.347" v="9157" actId="20577"/>
      <pc:docMkLst>
        <pc:docMk/>
      </pc:docMkLst>
      <pc:sldChg chg="modSp">
        <pc:chgData name="" userId="47df40b88984171c" providerId="LiveId" clId="{47808D45-A49E-45C8-99EF-9BC6D37F2EB8}" dt="2022-04-26T17:55:54.411" v="6864" actId="20577"/>
        <pc:sldMkLst>
          <pc:docMk/>
          <pc:sldMk cId="1463667219" sldId="262"/>
        </pc:sldMkLst>
        <pc:spChg chg="mod">
          <ac:chgData name="" userId="47df40b88984171c" providerId="LiveId" clId="{47808D45-A49E-45C8-99EF-9BC6D37F2EB8}" dt="2022-04-26T17:55:54.411" v="6864" actId="20577"/>
          <ac:spMkLst>
            <pc:docMk/>
            <pc:sldMk cId="1463667219" sldId="262"/>
            <ac:spMk id="7" creationId="{D892CA90-F489-456A-8183-347ACE30ECF2}"/>
          </ac:spMkLst>
        </pc:spChg>
      </pc:sldChg>
      <pc:sldChg chg="modSp modAnim">
        <pc:chgData name="" userId="47df40b88984171c" providerId="LiveId" clId="{47808D45-A49E-45C8-99EF-9BC6D37F2EB8}" dt="2022-04-25T17:39:33.122" v="231" actId="20577"/>
        <pc:sldMkLst>
          <pc:docMk/>
          <pc:sldMk cId="1872720919" sldId="280"/>
        </pc:sldMkLst>
        <pc:spChg chg="mod">
          <ac:chgData name="" userId="47df40b88984171c" providerId="LiveId" clId="{47808D45-A49E-45C8-99EF-9BC6D37F2EB8}" dt="2022-04-25T17:39:33.122" v="231" actId="20577"/>
          <ac:spMkLst>
            <pc:docMk/>
            <pc:sldMk cId="1872720919" sldId="280"/>
            <ac:spMk id="7" creationId="{80766877-A970-4816-BB2E-87550C1940E1}"/>
          </ac:spMkLst>
        </pc:spChg>
      </pc:sldChg>
      <pc:sldChg chg="modSp">
        <pc:chgData name="" userId="47df40b88984171c" providerId="LiveId" clId="{47808D45-A49E-45C8-99EF-9BC6D37F2EB8}" dt="2022-04-26T18:14:12.707" v="7949" actId="27636"/>
        <pc:sldMkLst>
          <pc:docMk/>
          <pc:sldMk cId="4154952336" sldId="290"/>
        </pc:sldMkLst>
        <pc:spChg chg="mod">
          <ac:chgData name="" userId="47df40b88984171c" providerId="LiveId" clId="{47808D45-A49E-45C8-99EF-9BC6D37F2EB8}" dt="2022-04-26T18:14:12.707" v="7949" actId="27636"/>
          <ac:spMkLst>
            <pc:docMk/>
            <pc:sldMk cId="4154952336" sldId="290"/>
            <ac:spMk id="10" creationId="{8E7FB91C-8F45-4CB9-B078-FFE2669AD018}"/>
          </ac:spMkLst>
        </pc:spChg>
      </pc:sldChg>
      <pc:sldChg chg="modSp">
        <pc:chgData name="" userId="47df40b88984171c" providerId="LiveId" clId="{47808D45-A49E-45C8-99EF-9BC6D37F2EB8}" dt="2022-04-25T18:03:36.596" v="977" actId="404"/>
        <pc:sldMkLst>
          <pc:docMk/>
          <pc:sldMk cId="2630605529" sldId="302"/>
        </pc:sldMkLst>
        <pc:spChg chg="mod">
          <ac:chgData name="" userId="47df40b88984171c" providerId="LiveId" clId="{47808D45-A49E-45C8-99EF-9BC6D37F2EB8}" dt="2022-04-25T18:03:36.596" v="977" actId="404"/>
          <ac:spMkLst>
            <pc:docMk/>
            <pc:sldMk cId="2630605529" sldId="302"/>
            <ac:spMk id="7" creationId="{80766877-A970-4816-BB2E-87550C1940E1}"/>
          </ac:spMkLst>
        </pc:spChg>
      </pc:sldChg>
      <pc:sldChg chg="modSp">
        <pc:chgData name="" userId="47df40b88984171c" providerId="LiveId" clId="{47808D45-A49E-45C8-99EF-9BC6D37F2EB8}" dt="2022-04-26T18:14:21.598" v="7957" actId="27636"/>
        <pc:sldMkLst>
          <pc:docMk/>
          <pc:sldMk cId="2573571265" sldId="304"/>
        </pc:sldMkLst>
        <pc:spChg chg="mod">
          <ac:chgData name="" userId="47df40b88984171c" providerId="LiveId" clId="{47808D45-A49E-45C8-99EF-9BC6D37F2EB8}" dt="2022-04-26T18:14:21.598" v="7957" actId="27636"/>
          <ac:spMkLst>
            <pc:docMk/>
            <pc:sldMk cId="2573571265" sldId="304"/>
            <ac:spMk id="10" creationId="{8E7FB91C-8F45-4CB9-B078-FFE2669AD018}"/>
          </ac:spMkLst>
        </pc:spChg>
      </pc:sldChg>
      <pc:sldChg chg="modSp">
        <pc:chgData name="" userId="47df40b88984171c" providerId="LiveId" clId="{47808D45-A49E-45C8-99EF-9BC6D37F2EB8}" dt="2022-04-26T18:14:28.683" v="7965" actId="27636"/>
        <pc:sldMkLst>
          <pc:docMk/>
          <pc:sldMk cId="2724937478" sldId="305"/>
        </pc:sldMkLst>
        <pc:spChg chg="mod">
          <ac:chgData name="" userId="47df40b88984171c" providerId="LiveId" clId="{47808D45-A49E-45C8-99EF-9BC6D37F2EB8}" dt="2022-04-26T18:14:28.683" v="7965" actId="27636"/>
          <ac:spMkLst>
            <pc:docMk/>
            <pc:sldMk cId="2724937478" sldId="305"/>
            <ac:spMk id="10" creationId="{8E7FB91C-8F45-4CB9-B078-FFE2669AD018}"/>
          </ac:spMkLst>
        </pc:spChg>
      </pc:sldChg>
      <pc:sldChg chg="modSp">
        <pc:chgData name="" userId="47df40b88984171c" providerId="LiveId" clId="{47808D45-A49E-45C8-99EF-9BC6D37F2EB8}" dt="2022-04-26T18:14:34.861" v="7973" actId="27636"/>
        <pc:sldMkLst>
          <pc:docMk/>
          <pc:sldMk cId="655367026" sldId="306"/>
        </pc:sldMkLst>
        <pc:spChg chg="mod">
          <ac:chgData name="" userId="47df40b88984171c" providerId="LiveId" clId="{47808D45-A49E-45C8-99EF-9BC6D37F2EB8}" dt="2022-04-26T18:14:34.861" v="7973" actId="27636"/>
          <ac:spMkLst>
            <pc:docMk/>
            <pc:sldMk cId="655367026" sldId="306"/>
            <ac:spMk id="10" creationId="{8E7FB91C-8F45-4CB9-B078-FFE2669AD018}"/>
          </ac:spMkLst>
        </pc:spChg>
      </pc:sldChg>
      <pc:sldChg chg="addSp delSp modSp add delAnim modAnim">
        <pc:chgData name="" userId="47df40b88984171c" providerId="LiveId" clId="{47808D45-A49E-45C8-99EF-9BC6D37F2EB8}" dt="2022-04-25T18:02:48.558" v="972"/>
        <pc:sldMkLst>
          <pc:docMk/>
          <pc:sldMk cId="3373902625" sldId="307"/>
        </pc:sldMkLst>
        <pc:spChg chg="mod">
          <ac:chgData name="" userId="47df40b88984171c" providerId="LiveId" clId="{47808D45-A49E-45C8-99EF-9BC6D37F2EB8}" dt="2022-04-25T17:39:40.564" v="245" actId="20577"/>
          <ac:spMkLst>
            <pc:docMk/>
            <pc:sldMk cId="3373902625" sldId="307"/>
            <ac:spMk id="7" creationId="{80766877-A970-4816-BB2E-87550C1940E1}"/>
          </ac:spMkLst>
        </pc:spChg>
        <pc:spChg chg="del">
          <ac:chgData name="" userId="47df40b88984171c" providerId="LiveId" clId="{47808D45-A49E-45C8-99EF-9BC6D37F2EB8}" dt="2022-04-25T17:30:49.023" v="111" actId="478"/>
          <ac:spMkLst>
            <pc:docMk/>
            <pc:sldMk cId="3373902625" sldId="307"/>
            <ac:spMk id="35" creationId="{5AB40038-A2FD-4932-BEB9-07C033BD0EFB}"/>
          </ac:spMkLst>
        </pc:spChg>
        <pc:spChg chg="mod">
          <ac:chgData name="" userId="47df40b88984171c" providerId="LiveId" clId="{47808D45-A49E-45C8-99EF-9BC6D37F2EB8}" dt="2022-04-25T17:29:48.743" v="73" actId="20577"/>
          <ac:spMkLst>
            <pc:docMk/>
            <pc:sldMk cId="3373902625" sldId="307"/>
            <ac:spMk id="36" creationId="{669E5921-D4D5-4FAA-8CEB-E4A52CD44603}"/>
          </ac:spMkLst>
        </pc:spChg>
        <pc:grpChg chg="del">
          <ac:chgData name="" userId="47df40b88984171c" providerId="LiveId" clId="{47808D45-A49E-45C8-99EF-9BC6D37F2EB8}" dt="2022-04-25T17:29:25.715" v="21" actId="478"/>
          <ac:grpSpMkLst>
            <pc:docMk/>
            <pc:sldMk cId="3373902625" sldId="307"/>
            <ac:grpSpMk id="16" creationId="{95AD5D2A-D91D-475D-9DB8-2C79840E5BD3}"/>
          </ac:grpSpMkLst>
        </pc:grpChg>
        <pc:grpChg chg="del">
          <ac:chgData name="" userId="47df40b88984171c" providerId="LiveId" clId="{47808D45-A49E-45C8-99EF-9BC6D37F2EB8}" dt="2022-04-25T17:29:25.715" v="21" actId="478"/>
          <ac:grpSpMkLst>
            <pc:docMk/>
            <pc:sldMk cId="3373902625" sldId="307"/>
            <ac:grpSpMk id="17" creationId="{34AC34A2-7F92-458B-A992-1AB582341228}"/>
          </ac:grpSpMkLst>
        </pc:grpChg>
        <pc:grpChg chg="del">
          <ac:chgData name="" userId="47df40b88984171c" providerId="LiveId" clId="{47808D45-A49E-45C8-99EF-9BC6D37F2EB8}" dt="2022-04-25T17:29:25.715" v="21" actId="478"/>
          <ac:grpSpMkLst>
            <pc:docMk/>
            <pc:sldMk cId="3373902625" sldId="307"/>
            <ac:grpSpMk id="23" creationId="{E1599FB7-BEBC-4D56-AD68-10BD5403E92B}"/>
          </ac:grpSpMkLst>
        </pc:grpChg>
        <pc:grpChg chg="del">
          <ac:chgData name="" userId="47df40b88984171c" providerId="LiveId" clId="{47808D45-A49E-45C8-99EF-9BC6D37F2EB8}" dt="2022-04-25T17:29:25.715" v="21" actId="478"/>
          <ac:grpSpMkLst>
            <pc:docMk/>
            <pc:sldMk cId="3373902625" sldId="307"/>
            <ac:grpSpMk id="29" creationId="{81F1653E-A77F-40EE-BB27-55B6FF857040}"/>
          </ac:grpSpMkLst>
        </pc:grpChg>
        <pc:graphicFrameChg chg="add mod modGraphic">
          <ac:chgData name="" userId="47df40b88984171c" providerId="LiveId" clId="{47808D45-A49E-45C8-99EF-9BC6D37F2EB8}" dt="2022-04-25T17:35:37.360" v="202" actId="1076"/>
          <ac:graphicFrameMkLst>
            <pc:docMk/>
            <pc:sldMk cId="3373902625" sldId="307"/>
            <ac:graphicFrameMk id="8" creationId="{44AA29C6-F2D8-47C3-8244-21C75F7ACF6E}"/>
          </ac:graphicFrameMkLst>
        </pc:graphicFrameChg>
        <pc:graphicFrameChg chg="add mod modGraphic">
          <ac:chgData name="" userId="47df40b88984171c" providerId="LiveId" clId="{47808D45-A49E-45C8-99EF-9BC6D37F2EB8}" dt="2022-04-25T18:02:48.558" v="972"/>
          <ac:graphicFrameMkLst>
            <pc:docMk/>
            <pc:sldMk cId="3373902625" sldId="307"/>
            <ac:graphicFrameMk id="37" creationId="{65AFFAE1-9A73-4BC3-A409-D5BC3D4A57FF}"/>
          </ac:graphicFrameMkLst>
        </pc:graphicFrameChg>
      </pc:sldChg>
      <pc:sldChg chg="addSp delSp modSp add delAnim modAnim">
        <pc:chgData name="" userId="47df40b88984171c" providerId="LiveId" clId="{47808D45-A49E-45C8-99EF-9BC6D37F2EB8}" dt="2022-04-25T18:18:42.703" v="1415"/>
        <pc:sldMkLst>
          <pc:docMk/>
          <pc:sldMk cId="200559676" sldId="308"/>
        </pc:sldMkLst>
        <pc:spChg chg="mod">
          <ac:chgData name="" userId="47df40b88984171c" providerId="LiveId" clId="{47808D45-A49E-45C8-99EF-9BC6D37F2EB8}" dt="2022-04-25T17:39:23.576" v="227" actId="20577"/>
          <ac:spMkLst>
            <pc:docMk/>
            <pc:sldMk cId="200559676" sldId="308"/>
            <ac:spMk id="7" creationId="{80766877-A970-4816-BB2E-87550C1940E1}"/>
          </ac:spMkLst>
        </pc:spChg>
        <pc:spChg chg="add mod">
          <ac:chgData name="" userId="47df40b88984171c" providerId="LiveId" clId="{47808D45-A49E-45C8-99EF-9BC6D37F2EB8}" dt="2022-04-25T18:00:27.321" v="960" actId="20577"/>
          <ac:spMkLst>
            <pc:docMk/>
            <pc:sldMk cId="200559676" sldId="308"/>
            <ac:spMk id="8" creationId="{940AFFA0-B792-4CB8-8165-D4B8E233CB35}"/>
          </ac:spMkLst>
        </pc:spChg>
        <pc:spChg chg="del">
          <ac:chgData name="" userId="47df40b88984171c" providerId="LiveId" clId="{47808D45-A49E-45C8-99EF-9BC6D37F2EB8}" dt="2022-04-25T17:40:07.795" v="262" actId="478"/>
          <ac:spMkLst>
            <pc:docMk/>
            <pc:sldMk cId="200559676" sldId="308"/>
            <ac:spMk id="35" creationId="{5AB40038-A2FD-4932-BEB9-07C033BD0EFB}"/>
          </ac:spMkLst>
        </pc:spChg>
        <pc:spChg chg="mod">
          <ac:chgData name="" userId="47df40b88984171c" providerId="LiveId" clId="{47808D45-A49E-45C8-99EF-9BC6D37F2EB8}" dt="2022-04-25T17:39:55.188" v="259" actId="20577"/>
          <ac:spMkLst>
            <pc:docMk/>
            <pc:sldMk cId="200559676" sldId="308"/>
            <ac:spMk id="36" creationId="{669E5921-D4D5-4FAA-8CEB-E4A52CD44603}"/>
          </ac:spMkLst>
        </pc:spChg>
        <pc:spChg chg="add mod">
          <ac:chgData name="" userId="47df40b88984171c" providerId="LiveId" clId="{47808D45-A49E-45C8-99EF-9BC6D37F2EB8}" dt="2022-04-25T18:16:11.803" v="1387" actId="207"/>
          <ac:spMkLst>
            <pc:docMk/>
            <pc:sldMk cId="200559676" sldId="308"/>
            <ac:spMk id="37" creationId="{F0F6C14D-C909-4FD9-B249-48952EB91127}"/>
          </ac:spMkLst>
        </pc:spChg>
        <pc:spChg chg="add mod">
          <ac:chgData name="" userId="47df40b88984171c" providerId="LiveId" clId="{47808D45-A49E-45C8-99EF-9BC6D37F2EB8}" dt="2022-04-25T18:00:13.647" v="959" actId="255"/>
          <ac:spMkLst>
            <pc:docMk/>
            <pc:sldMk cId="200559676" sldId="308"/>
            <ac:spMk id="38" creationId="{D3EAF14B-A12C-417C-BAD1-E94E753FB12F}"/>
          </ac:spMkLst>
        </pc:spChg>
        <pc:spChg chg="add mod">
          <ac:chgData name="" userId="47df40b88984171c" providerId="LiveId" clId="{47808D45-A49E-45C8-99EF-9BC6D37F2EB8}" dt="2022-04-25T18:00:30.734" v="961" actId="20577"/>
          <ac:spMkLst>
            <pc:docMk/>
            <pc:sldMk cId="200559676" sldId="308"/>
            <ac:spMk id="39" creationId="{7CDCD807-2FE8-4CC4-A452-7C37D90F75B3}"/>
          </ac:spMkLst>
        </pc:spChg>
        <pc:grpChg chg="del">
          <ac:chgData name="" userId="47df40b88984171c" providerId="LiveId" clId="{47808D45-A49E-45C8-99EF-9BC6D37F2EB8}" dt="2022-04-25T17:40:02.052" v="260" actId="478"/>
          <ac:grpSpMkLst>
            <pc:docMk/>
            <pc:sldMk cId="200559676" sldId="308"/>
            <ac:grpSpMk id="16" creationId="{95AD5D2A-D91D-475D-9DB8-2C79840E5BD3}"/>
          </ac:grpSpMkLst>
        </pc:grpChg>
        <pc:grpChg chg="del">
          <ac:chgData name="" userId="47df40b88984171c" providerId="LiveId" clId="{47808D45-A49E-45C8-99EF-9BC6D37F2EB8}" dt="2022-04-25T17:40:04.691" v="261" actId="478"/>
          <ac:grpSpMkLst>
            <pc:docMk/>
            <pc:sldMk cId="200559676" sldId="308"/>
            <ac:grpSpMk id="17" creationId="{34AC34A2-7F92-458B-A992-1AB582341228}"/>
          </ac:grpSpMkLst>
        </pc:grpChg>
        <pc:grpChg chg="del">
          <ac:chgData name="" userId="47df40b88984171c" providerId="LiveId" clId="{47808D45-A49E-45C8-99EF-9BC6D37F2EB8}" dt="2022-04-25T17:40:04.691" v="261" actId="478"/>
          <ac:grpSpMkLst>
            <pc:docMk/>
            <pc:sldMk cId="200559676" sldId="308"/>
            <ac:grpSpMk id="23" creationId="{E1599FB7-BEBC-4D56-AD68-10BD5403E92B}"/>
          </ac:grpSpMkLst>
        </pc:grpChg>
        <pc:grpChg chg="del">
          <ac:chgData name="" userId="47df40b88984171c" providerId="LiveId" clId="{47808D45-A49E-45C8-99EF-9BC6D37F2EB8}" dt="2022-04-25T17:40:04.691" v="261" actId="478"/>
          <ac:grpSpMkLst>
            <pc:docMk/>
            <pc:sldMk cId="200559676" sldId="308"/>
            <ac:grpSpMk id="29" creationId="{81F1653E-A77F-40EE-BB27-55B6FF857040}"/>
          </ac:grpSpMkLst>
        </pc:grpChg>
      </pc:sldChg>
      <pc:sldChg chg="modSp add modAnim">
        <pc:chgData name="" userId="47df40b88984171c" providerId="LiveId" clId="{47808D45-A49E-45C8-99EF-9BC6D37F2EB8}" dt="2022-04-25T18:18:06.097" v="1410"/>
        <pc:sldMkLst>
          <pc:docMk/>
          <pc:sldMk cId="4251766358" sldId="309"/>
        </pc:sldMkLst>
        <pc:spChg chg="mod">
          <ac:chgData name="" userId="47df40b88984171c" providerId="LiveId" clId="{47808D45-A49E-45C8-99EF-9BC6D37F2EB8}" dt="2022-04-25T18:09:27.682" v="1302" actId="20577"/>
          <ac:spMkLst>
            <pc:docMk/>
            <pc:sldMk cId="4251766358" sldId="309"/>
            <ac:spMk id="8" creationId="{940AFFA0-B792-4CB8-8165-D4B8E233CB35}"/>
          </ac:spMkLst>
        </pc:spChg>
        <pc:spChg chg="mod">
          <ac:chgData name="" userId="47df40b88984171c" providerId="LiveId" clId="{47808D45-A49E-45C8-99EF-9BC6D37F2EB8}" dt="2022-04-25T18:04:13.396" v="1019" actId="20577"/>
          <ac:spMkLst>
            <pc:docMk/>
            <pc:sldMk cId="4251766358" sldId="309"/>
            <ac:spMk id="36" creationId="{669E5921-D4D5-4FAA-8CEB-E4A52CD44603}"/>
          </ac:spMkLst>
        </pc:spChg>
        <pc:spChg chg="mod">
          <ac:chgData name="" userId="47df40b88984171c" providerId="LiveId" clId="{47808D45-A49E-45C8-99EF-9BC6D37F2EB8}" dt="2022-04-25T18:16:05.557" v="1386" actId="207"/>
          <ac:spMkLst>
            <pc:docMk/>
            <pc:sldMk cId="4251766358" sldId="309"/>
            <ac:spMk id="37" creationId="{F0F6C14D-C909-4FD9-B249-48952EB91127}"/>
          </ac:spMkLst>
        </pc:spChg>
        <pc:spChg chg="mod">
          <ac:chgData name="" userId="47df40b88984171c" providerId="LiveId" clId="{47808D45-A49E-45C8-99EF-9BC6D37F2EB8}" dt="2022-04-25T18:15:22.550" v="1381" actId="20577"/>
          <ac:spMkLst>
            <pc:docMk/>
            <pc:sldMk cId="4251766358" sldId="309"/>
            <ac:spMk id="38" creationId="{D3EAF14B-A12C-417C-BAD1-E94E753FB12F}"/>
          </ac:spMkLst>
        </pc:spChg>
        <pc:spChg chg="mod">
          <ac:chgData name="" userId="47df40b88984171c" providerId="LiveId" clId="{47808D45-A49E-45C8-99EF-9BC6D37F2EB8}" dt="2022-04-25T18:13:11.775" v="1352" actId="20577"/>
          <ac:spMkLst>
            <pc:docMk/>
            <pc:sldMk cId="4251766358" sldId="309"/>
            <ac:spMk id="39" creationId="{7CDCD807-2FE8-4CC4-A452-7C37D90F75B3}"/>
          </ac:spMkLst>
        </pc:spChg>
      </pc:sldChg>
      <pc:sldChg chg="addSp delSp modSp add delAnim modAnim">
        <pc:chgData name="" userId="47df40b88984171c" providerId="LiveId" clId="{47808D45-A49E-45C8-99EF-9BC6D37F2EB8}" dt="2022-04-25T19:14:34.399" v="2421"/>
        <pc:sldMkLst>
          <pc:docMk/>
          <pc:sldMk cId="3825171243" sldId="312"/>
        </pc:sldMkLst>
        <pc:spChg chg="mod">
          <ac:chgData name="" userId="47df40b88984171c" providerId="LiveId" clId="{47808D45-A49E-45C8-99EF-9BC6D37F2EB8}" dt="2022-04-25T18:51:39.829" v="1682" actId="20577"/>
          <ac:spMkLst>
            <pc:docMk/>
            <pc:sldMk cId="3825171243" sldId="312"/>
            <ac:spMk id="7" creationId="{80766877-A970-4816-BB2E-87550C1940E1}"/>
          </ac:spMkLst>
        </pc:spChg>
        <pc:spChg chg="del">
          <ac:chgData name="" userId="47df40b88984171c" providerId="LiveId" clId="{47808D45-A49E-45C8-99EF-9BC6D37F2EB8}" dt="2022-04-25T18:49:24.260" v="1665" actId="478"/>
          <ac:spMkLst>
            <pc:docMk/>
            <pc:sldMk cId="3825171243" sldId="312"/>
            <ac:spMk id="8" creationId="{EE57C804-564F-4858-BA1E-D74E6E6A6F5E}"/>
          </ac:spMkLst>
        </pc:spChg>
        <pc:spChg chg="del">
          <ac:chgData name="" userId="47df40b88984171c" providerId="LiveId" clId="{47808D45-A49E-45C8-99EF-9BC6D37F2EB8}" dt="2022-04-25T18:49:24.260" v="1665" actId="478"/>
          <ac:spMkLst>
            <pc:docMk/>
            <pc:sldMk cId="3825171243" sldId="312"/>
            <ac:spMk id="9" creationId="{67A38616-B078-4640-BE3D-5BD0E0C6C03E}"/>
          </ac:spMkLst>
        </pc:spChg>
        <pc:spChg chg="del">
          <ac:chgData name="" userId="47df40b88984171c" providerId="LiveId" clId="{47808D45-A49E-45C8-99EF-9BC6D37F2EB8}" dt="2022-04-25T18:49:29.085" v="1667" actId="478"/>
          <ac:spMkLst>
            <pc:docMk/>
            <pc:sldMk cId="3825171243" sldId="312"/>
            <ac:spMk id="10" creationId="{8E7FB91C-8F45-4CB9-B078-FFE2669AD018}"/>
          </ac:spMkLst>
        </pc:spChg>
        <pc:spChg chg="del">
          <ac:chgData name="" userId="47df40b88984171c" providerId="LiveId" clId="{47808D45-A49E-45C8-99EF-9BC6D37F2EB8}" dt="2022-04-25T18:49:31.322" v="1668" actId="478"/>
          <ac:spMkLst>
            <pc:docMk/>
            <pc:sldMk cId="3825171243" sldId="312"/>
            <ac:spMk id="11" creationId="{83747B1D-E799-4BD6-A921-F2430494A236}"/>
          </ac:spMkLst>
        </pc:spChg>
        <pc:spChg chg="add del mod">
          <ac:chgData name="" userId="47df40b88984171c" providerId="LiveId" clId="{47808D45-A49E-45C8-99EF-9BC6D37F2EB8}" dt="2022-04-25T18:49:26.554" v="1666" actId="478"/>
          <ac:spMkLst>
            <pc:docMk/>
            <pc:sldMk cId="3825171243" sldId="312"/>
            <ac:spMk id="13" creationId="{6F58341E-981E-467A-9615-2297D5A21C77}"/>
          </ac:spMkLst>
        </pc:spChg>
        <pc:spChg chg="add del">
          <ac:chgData name="" userId="47df40b88984171c" providerId="LiveId" clId="{47808D45-A49E-45C8-99EF-9BC6D37F2EB8}" dt="2022-04-25T18:49:45.066" v="1671"/>
          <ac:spMkLst>
            <pc:docMk/>
            <pc:sldMk cId="3825171243" sldId="312"/>
            <ac:spMk id="14" creationId="{E26B4BC2-C733-4943-898C-F19F034333F8}"/>
          </ac:spMkLst>
        </pc:spChg>
        <pc:spChg chg="add del">
          <ac:chgData name="" userId="47df40b88984171c" providerId="LiveId" clId="{47808D45-A49E-45C8-99EF-9BC6D37F2EB8}" dt="2022-04-25T18:49:54.252" v="1673" actId="478"/>
          <ac:spMkLst>
            <pc:docMk/>
            <pc:sldMk cId="3825171243" sldId="312"/>
            <ac:spMk id="15" creationId="{D5CFC2C7-2850-415B-B559-4A66F43C3396}"/>
          </ac:spMkLst>
        </pc:spChg>
        <pc:picChg chg="add mod">
          <ac:chgData name="" userId="47df40b88984171c" providerId="LiveId" clId="{47808D45-A49E-45C8-99EF-9BC6D37F2EB8}" dt="2022-04-25T18:55:41.235" v="1700" actId="14861"/>
          <ac:picMkLst>
            <pc:docMk/>
            <pc:sldMk cId="3825171243" sldId="312"/>
            <ac:picMk id="16" creationId="{D168177E-9D62-46B3-B8C1-A93B36AFB29A}"/>
          </ac:picMkLst>
        </pc:picChg>
        <pc:picChg chg="add mod">
          <ac:chgData name="" userId="47df40b88984171c" providerId="LiveId" clId="{47808D45-A49E-45C8-99EF-9BC6D37F2EB8}" dt="2022-04-25T18:55:47.161" v="1701" actId="14100"/>
          <ac:picMkLst>
            <pc:docMk/>
            <pc:sldMk cId="3825171243" sldId="312"/>
            <ac:picMk id="17" creationId="{19AF107D-0667-420C-B456-D70822EA0D05}"/>
          </ac:picMkLst>
        </pc:picChg>
      </pc:sldChg>
      <pc:sldChg chg="addSp delSp modSp add ord modAnim">
        <pc:chgData name="" userId="47df40b88984171c" providerId="LiveId" clId="{47808D45-A49E-45C8-99EF-9BC6D37F2EB8}" dt="2022-04-25T19:32:34.901" v="2502"/>
        <pc:sldMkLst>
          <pc:docMk/>
          <pc:sldMk cId="1438159633" sldId="313"/>
        </pc:sldMkLst>
        <pc:spChg chg="mod">
          <ac:chgData name="" userId="47df40b88984171c" providerId="LiveId" clId="{47808D45-A49E-45C8-99EF-9BC6D37F2EB8}" dt="2022-04-25T18:56:12.520" v="1711" actId="20577"/>
          <ac:spMkLst>
            <pc:docMk/>
            <pc:sldMk cId="1438159633" sldId="313"/>
            <ac:spMk id="7" creationId="{80766877-A970-4816-BB2E-87550C1940E1}"/>
          </ac:spMkLst>
        </pc:spChg>
        <pc:spChg chg="add mod">
          <ac:chgData name="" userId="47df40b88984171c" providerId="LiveId" clId="{47808D45-A49E-45C8-99EF-9BC6D37F2EB8}" dt="2022-04-25T19:28:56.271" v="2476" actId="1076"/>
          <ac:spMkLst>
            <pc:docMk/>
            <pc:sldMk cId="1438159633" sldId="313"/>
            <ac:spMk id="9" creationId="{D06BAE1C-EFCD-4A52-BB1A-06ECA0C361E4}"/>
          </ac:spMkLst>
        </pc:spChg>
        <pc:grpChg chg="del">
          <ac:chgData name="" userId="47df40b88984171c" providerId="LiveId" clId="{47808D45-A49E-45C8-99EF-9BC6D37F2EB8}" dt="2022-04-25T18:55:57.060" v="1703" actId="478"/>
          <ac:grpSpMkLst>
            <pc:docMk/>
            <pc:sldMk cId="1438159633" sldId="313"/>
            <ac:grpSpMk id="3" creationId="{B2D068BF-BC05-461B-B503-4EBB6E68F893}"/>
          </ac:grpSpMkLst>
        </pc:grpChg>
        <pc:grpChg chg="add ord">
          <ac:chgData name="" userId="47df40b88984171c" providerId="LiveId" clId="{47808D45-A49E-45C8-99EF-9BC6D37F2EB8}" dt="2022-04-25T18:56:06.711" v="1705" actId="167"/>
          <ac:grpSpMkLst>
            <pc:docMk/>
            <pc:sldMk cId="1438159633" sldId="313"/>
            <ac:grpSpMk id="10" creationId="{0B8FD289-899C-448E-B94D-555D85CDE45E}"/>
          </ac:grpSpMkLst>
        </pc:grpChg>
        <pc:picChg chg="add del mod modCrop">
          <ac:chgData name="" userId="47df40b88984171c" providerId="LiveId" clId="{47808D45-A49E-45C8-99EF-9BC6D37F2EB8}" dt="2022-04-25T19:29:08.196" v="2478" actId="478"/>
          <ac:picMkLst>
            <pc:docMk/>
            <pc:sldMk cId="1438159633" sldId="313"/>
            <ac:picMk id="8" creationId="{BE8BDD1B-3FFC-4AA3-AE25-91D9ECC80F61}"/>
          </ac:picMkLst>
        </pc:picChg>
        <pc:picChg chg="del">
          <ac:chgData name="" userId="47df40b88984171c" providerId="LiveId" clId="{47808D45-A49E-45C8-99EF-9BC6D37F2EB8}" dt="2022-04-25T18:56:08.922" v="1706" actId="478"/>
          <ac:picMkLst>
            <pc:docMk/>
            <pc:sldMk cId="1438159633" sldId="313"/>
            <ac:picMk id="16" creationId="{D168177E-9D62-46B3-B8C1-A93B36AFB29A}"/>
          </ac:picMkLst>
        </pc:picChg>
        <pc:picChg chg="del">
          <ac:chgData name="" userId="47df40b88984171c" providerId="LiveId" clId="{47808D45-A49E-45C8-99EF-9BC6D37F2EB8}" dt="2022-04-25T18:56:09.461" v="1707" actId="478"/>
          <ac:picMkLst>
            <pc:docMk/>
            <pc:sldMk cId="1438159633" sldId="313"/>
            <ac:picMk id="17" creationId="{19AF107D-0667-420C-B456-D70822EA0D05}"/>
          </ac:picMkLst>
        </pc:picChg>
        <pc:picChg chg="add del mod">
          <ac:chgData name="" userId="47df40b88984171c" providerId="LiveId" clId="{47808D45-A49E-45C8-99EF-9BC6D37F2EB8}" dt="2022-04-25T19:26:31.443" v="2426" actId="478"/>
          <ac:picMkLst>
            <pc:docMk/>
            <pc:sldMk cId="1438159633" sldId="313"/>
            <ac:picMk id="4098" creationId="{BDBB6CE2-061F-4F8F-835B-2FEFBF2493DD}"/>
          </ac:picMkLst>
        </pc:picChg>
        <pc:picChg chg="add mod">
          <ac:chgData name="" userId="47df40b88984171c" providerId="LiveId" clId="{47808D45-A49E-45C8-99EF-9BC6D37F2EB8}" dt="2022-04-25T19:28:56.271" v="2476" actId="1076"/>
          <ac:picMkLst>
            <pc:docMk/>
            <pc:sldMk cId="1438159633" sldId="313"/>
            <ac:picMk id="4100" creationId="{F36865B3-8672-44EC-BE1C-9711A3599D55}"/>
          </ac:picMkLst>
        </pc:picChg>
        <pc:picChg chg="add mod">
          <ac:chgData name="" userId="47df40b88984171c" providerId="LiveId" clId="{47808D45-A49E-45C8-99EF-9BC6D37F2EB8}" dt="2022-04-25T19:31:47.024" v="2483" actId="14100"/>
          <ac:picMkLst>
            <pc:docMk/>
            <pc:sldMk cId="1438159633" sldId="313"/>
            <ac:picMk id="4102" creationId="{10998FA1-CB86-4E3B-A2C0-ADE3B3AABE62}"/>
          </ac:picMkLst>
        </pc:picChg>
      </pc:sldChg>
      <pc:sldChg chg="addSp delSp modSp add modAnim">
        <pc:chgData name="" userId="47df40b88984171c" providerId="LiveId" clId="{47808D45-A49E-45C8-99EF-9BC6D37F2EB8}" dt="2022-04-25T19:14:26.654" v="2419"/>
        <pc:sldMkLst>
          <pc:docMk/>
          <pc:sldMk cId="384140273" sldId="314"/>
        </pc:sldMkLst>
        <pc:spChg chg="add mod">
          <ac:chgData name="" userId="47df40b88984171c" providerId="LiveId" clId="{47808D45-A49E-45C8-99EF-9BC6D37F2EB8}" dt="2022-04-25T19:14:12.663" v="2416" actId="1076"/>
          <ac:spMkLst>
            <pc:docMk/>
            <pc:sldMk cId="384140273" sldId="314"/>
            <ac:spMk id="2" creationId="{8A48D228-D8F4-4E28-998C-48F9C7F4C5AF}"/>
          </ac:spMkLst>
        </pc:spChg>
        <pc:spChg chg="mod">
          <ac:chgData name="" userId="47df40b88984171c" providerId="LiveId" clId="{47808D45-A49E-45C8-99EF-9BC6D37F2EB8}" dt="2022-04-25T19:01:29.438" v="1723" actId="20577"/>
          <ac:spMkLst>
            <pc:docMk/>
            <pc:sldMk cId="384140273" sldId="314"/>
            <ac:spMk id="7" creationId="{80766877-A970-4816-BB2E-87550C1940E1}"/>
          </ac:spMkLst>
        </pc:spChg>
        <pc:grpChg chg="del">
          <ac:chgData name="" userId="47df40b88984171c" providerId="LiveId" clId="{47808D45-A49E-45C8-99EF-9BC6D37F2EB8}" dt="2022-04-25T19:13:29.897" v="2411" actId="478"/>
          <ac:grpSpMkLst>
            <pc:docMk/>
            <pc:sldMk cId="384140273" sldId="314"/>
            <ac:grpSpMk id="10" creationId="{0B8FD289-899C-448E-B94D-555D85CDE45E}"/>
          </ac:grpSpMkLst>
        </pc:grpChg>
        <pc:grpChg chg="add ord">
          <ac:chgData name="" userId="47df40b88984171c" providerId="LiveId" clId="{47808D45-A49E-45C8-99EF-9BC6D37F2EB8}" dt="2022-04-25T19:13:34.276" v="2413" actId="167"/>
          <ac:grpSpMkLst>
            <pc:docMk/>
            <pc:sldMk cId="384140273" sldId="314"/>
            <ac:grpSpMk id="15" creationId="{C571056C-816D-4C3D-A34C-560EE0D6279B}"/>
          </ac:grpSpMkLst>
        </pc:grpChg>
        <pc:picChg chg="mod">
          <ac:chgData name="" userId="47df40b88984171c" providerId="LiveId" clId="{47808D45-A49E-45C8-99EF-9BC6D37F2EB8}" dt="2022-04-25T19:14:12.663" v="2416" actId="1076"/>
          <ac:picMkLst>
            <pc:docMk/>
            <pc:sldMk cId="384140273" sldId="314"/>
            <ac:picMk id="8" creationId="{BE8BDD1B-3FFC-4AA3-AE25-91D9ECC80F61}"/>
          </ac:picMkLst>
        </pc:picChg>
        <pc:picChg chg="add mod">
          <ac:chgData name="" userId="47df40b88984171c" providerId="LiveId" clId="{47808D45-A49E-45C8-99EF-9BC6D37F2EB8}" dt="2022-04-25T19:14:17.741" v="2417" actId="14100"/>
          <ac:picMkLst>
            <pc:docMk/>
            <pc:sldMk cId="384140273" sldId="314"/>
            <ac:picMk id="3074" creationId="{6DD5151C-D5F6-4832-9E09-F974E627FBCA}"/>
          </ac:picMkLst>
        </pc:picChg>
      </pc:sldChg>
      <pc:sldChg chg="addSp delSp modSp add delAnim modAnim">
        <pc:chgData name="" userId="47df40b88984171c" providerId="LiveId" clId="{47808D45-A49E-45C8-99EF-9BC6D37F2EB8}" dt="2022-04-26T17:09:58.268" v="2895"/>
        <pc:sldMkLst>
          <pc:docMk/>
          <pc:sldMk cId="562378155" sldId="315"/>
        </pc:sldMkLst>
        <pc:spChg chg="del mod">
          <ac:chgData name="" userId="47df40b88984171c" providerId="LiveId" clId="{47808D45-A49E-45C8-99EF-9BC6D37F2EB8}" dt="2022-04-25T19:32:22.070" v="2495" actId="478"/>
          <ac:spMkLst>
            <pc:docMk/>
            <pc:sldMk cId="562378155" sldId="315"/>
            <ac:spMk id="2" creationId="{8A48D228-D8F4-4E28-998C-48F9C7F4C5AF}"/>
          </ac:spMkLst>
        </pc:spChg>
        <pc:spChg chg="mod">
          <ac:chgData name="" userId="47df40b88984171c" providerId="LiveId" clId="{47808D45-A49E-45C8-99EF-9BC6D37F2EB8}" dt="2022-04-25T19:32:26.877" v="2501" actId="20577"/>
          <ac:spMkLst>
            <pc:docMk/>
            <pc:sldMk cId="562378155" sldId="315"/>
            <ac:spMk id="7" creationId="{80766877-A970-4816-BB2E-87550C1940E1}"/>
          </ac:spMkLst>
        </pc:spChg>
        <pc:spChg chg="add mod">
          <ac:chgData name="" userId="47df40b88984171c" providerId="LiveId" clId="{47808D45-A49E-45C8-99EF-9BC6D37F2EB8}" dt="2022-04-26T17:09:28.006" v="2891" actId="1036"/>
          <ac:spMkLst>
            <pc:docMk/>
            <pc:sldMk cId="562378155" sldId="315"/>
            <ac:spMk id="26" creationId="{A6E96216-E698-4B88-897A-88D80AD7636D}"/>
          </ac:spMkLst>
        </pc:spChg>
        <pc:grpChg chg="add del mod">
          <ac:chgData name="" userId="47df40b88984171c" providerId="LiveId" clId="{47808D45-A49E-45C8-99EF-9BC6D37F2EB8}" dt="2022-04-25T19:32:09.865" v="2488"/>
          <ac:grpSpMkLst>
            <pc:docMk/>
            <pc:sldMk cId="562378155" sldId="315"/>
            <ac:grpSpMk id="11" creationId="{4CA671AA-2CA8-44BE-A93B-05FD5DD99C77}"/>
          </ac:grpSpMkLst>
        </pc:grpChg>
        <pc:grpChg chg="del">
          <ac:chgData name="" userId="47df40b88984171c" providerId="LiveId" clId="{47808D45-A49E-45C8-99EF-9BC6D37F2EB8}" dt="2022-04-25T19:32:11.471" v="2489" actId="478"/>
          <ac:grpSpMkLst>
            <pc:docMk/>
            <pc:sldMk cId="562378155" sldId="315"/>
            <ac:grpSpMk id="15" creationId="{C571056C-816D-4C3D-A34C-560EE0D6279B}"/>
          </ac:grpSpMkLst>
        </pc:grpChg>
        <pc:grpChg chg="add mod ord">
          <ac:chgData name="" userId="47df40b88984171c" providerId="LiveId" clId="{47808D45-A49E-45C8-99EF-9BC6D37F2EB8}" dt="2022-04-26T17:08:58.418" v="2874" actId="1076"/>
          <ac:grpSpMkLst>
            <pc:docMk/>
            <pc:sldMk cId="562378155" sldId="315"/>
            <ac:grpSpMk id="21" creationId="{8BB226B8-800B-4035-800E-F7EE7C6F03B0}"/>
          </ac:grpSpMkLst>
        </pc:grpChg>
        <pc:picChg chg="add mod">
          <ac:chgData name="" userId="47df40b88984171c" providerId="LiveId" clId="{47808D45-A49E-45C8-99EF-9BC6D37F2EB8}" dt="2022-04-26T17:09:23.499" v="2885" actId="14100"/>
          <ac:picMkLst>
            <pc:docMk/>
            <pc:sldMk cId="562378155" sldId="315"/>
            <ac:picMk id="3" creationId="{B8C6BDAE-8AC3-4A5C-9883-74C2C0F0CDB1}"/>
          </ac:picMkLst>
        </pc:picChg>
        <pc:picChg chg="del">
          <ac:chgData name="" userId="47df40b88984171c" providerId="LiveId" clId="{47808D45-A49E-45C8-99EF-9BC6D37F2EB8}" dt="2022-04-25T19:32:19.025" v="2492" actId="478"/>
          <ac:picMkLst>
            <pc:docMk/>
            <pc:sldMk cId="562378155" sldId="315"/>
            <ac:picMk id="8" creationId="{BE8BDD1B-3FFC-4AA3-AE25-91D9ECC80F61}"/>
          </ac:picMkLst>
        </pc:picChg>
        <pc:picChg chg="del">
          <ac:chgData name="" userId="47df40b88984171c" providerId="LiveId" clId="{47808D45-A49E-45C8-99EF-9BC6D37F2EB8}" dt="2022-04-25T19:32:19.788" v="2493" actId="478"/>
          <ac:picMkLst>
            <pc:docMk/>
            <pc:sldMk cId="562378155" sldId="315"/>
            <ac:picMk id="3074" creationId="{6DD5151C-D5F6-4832-9E09-F974E627FBCA}"/>
          </ac:picMkLst>
        </pc:picChg>
        <pc:picChg chg="add del mod">
          <ac:chgData name="" userId="47df40b88984171c" providerId="LiveId" clId="{47808D45-A49E-45C8-99EF-9BC6D37F2EB8}" dt="2022-04-26T17:08:59.048" v="2875"/>
          <ac:picMkLst>
            <pc:docMk/>
            <pc:sldMk cId="562378155" sldId="315"/>
            <ac:picMk id="5122" creationId="{1A47C8E9-3DAF-4F90-9C49-114B1BAEDEDF}"/>
          </ac:picMkLst>
        </pc:picChg>
        <pc:picChg chg="add mod modCrop">
          <ac:chgData name="" userId="47df40b88984171c" providerId="LiveId" clId="{47808D45-A49E-45C8-99EF-9BC6D37F2EB8}" dt="2022-04-26T17:09:41.163" v="2893" actId="732"/>
          <ac:picMkLst>
            <pc:docMk/>
            <pc:sldMk cId="562378155" sldId="315"/>
            <ac:picMk id="5124" creationId="{B6B06811-426E-4B28-8C3A-D48D3DF62EAC}"/>
          </ac:picMkLst>
        </pc:picChg>
      </pc:sldChg>
      <pc:sldChg chg="modSp add modAnim">
        <pc:chgData name="" userId="47df40b88984171c" providerId="LiveId" clId="{47808D45-A49E-45C8-99EF-9BC6D37F2EB8}" dt="2022-04-26T18:29:06.700" v="8517" actId="20577"/>
        <pc:sldMkLst>
          <pc:docMk/>
          <pc:sldMk cId="3509997451" sldId="320"/>
        </pc:sldMkLst>
        <pc:spChg chg="mod">
          <ac:chgData name="" userId="47df40b88984171c" providerId="LiveId" clId="{47808D45-A49E-45C8-99EF-9BC6D37F2EB8}" dt="2022-04-26T17:57:49.490" v="6930" actId="20577"/>
          <ac:spMkLst>
            <pc:docMk/>
            <pc:sldMk cId="3509997451" sldId="320"/>
            <ac:spMk id="7" creationId="{80766877-A970-4816-BB2E-87550C1940E1}"/>
          </ac:spMkLst>
        </pc:spChg>
        <pc:spChg chg="mod">
          <ac:chgData name="" userId="47df40b88984171c" providerId="LiveId" clId="{47808D45-A49E-45C8-99EF-9BC6D37F2EB8}" dt="2022-04-26T18:29:06.700" v="8517" actId="20577"/>
          <ac:spMkLst>
            <pc:docMk/>
            <pc:sldMk cId="3509997451" sldId="320"/>
            <ac:spMk id="8" creationId="{EE57C804-564F-4858-BA1E-D74E6E6A6F5E}"/>
          </ac:spMkLst>
        </pc:spChg>
        <pc:grpChg chg="mod">
          <ac:chgData name="" userId="47df40b88984171c" providerId="LiveId" clId="{47808D45-A49E-45C8-99EF-9BC6D37F2EB8}" dt="2022-04-26T18:10:55.410" v="7887" actId="1076"/>
          <ac:grpSpMkLst>
            <pc:docMk/>
            <pc:sldMk cId="3509997451" sldId="320"/>
            <ac:grpSpMk id="3" creationId="{B2D068BF-BC05-461B-B503-4EBB6E68F893}"/>
          </ac:grpSpMkLst>
        </pc:grpChg>
      </pc:sldChg>
      <pc:sldChg chg="modSp add modAnim">
        <pc:chgData name="" userId="47df40b88984171c" providerId="LiveId" clId="{47808D45-A49E-45C8-99EF-9BC6D37F2EB8}" dt="2022-04-26T18:27:10.992" v="8509" actId="2711"/>
        <pc:sldMkLst>
          <pc:docMk/>
          <pc:sldMk cId="3996555197" sldId="321"/>
        </pc:sldMkLst>
        <pc:spChg chg="mod">
          <ac:chgData name="" userId="47df40b88984171c" providerId="LiveId" clId="{47808D45-A49E-45C8-99EF-9BC6D37F2EB8}" dt="2022-04-26T18:27:10.992" v="8509" actId="2711"/>
          <ac:spMkLst>
            <pc:docMk/>
            <pc:sldMk cId="3996555197" sldId="321"/>
            <ac:spMk id="3" creationId="{856A7AAA-904C-4F9D-B93E-078646A85D09}"/>
          </ac:spMkLst>
        </pc:spChg>
      </pc:sldChg>
      <pc:sldChg chg="modSp add modAnim">
        <pc:chgData name="" userId="47df40b88984171c" providerId="LiveId" clId="{47808D45-A49E-45C8-99EF-9BC6D37F2EB8}" dt="2022-04-26T18:27:34.496" v="8512" actId="2711"/>
        <pc:sldMkLst>
          <pc:docMk/>
          <pc:sldMk cId="1572451260" sldId="322"/>
        </pc:sldMkLst>
        <pc:spChg chg="mod">
          <ac:chgData name="" userId="47df40b88984171c" providerId="LiveId" clId="{47808D45-A49E-45C8-99EF-9BC6D37F2EB8}" dt="2022-04-26T18:27:34.496" v="8512" actId="2711"/>
          <ac:spMkLst>
            <pc:docMk/>
            <pc:sldMk cId="1572451260" sldId="322"/>
            <ac:spMk id="3" creationId="{856A7AAA-904C-4F9D-B93E-078646A85D09}"/>
          </ac:spMkLst>
        </pc:spChg>
      </pc:sldChg>
    </pc:docChg>
  </pc:docChgLst>
  <pc:docChgLst>
    <pc:chgData userId="47df40b88984171c" providerId="LiveId" clId="{CA7AC1B7-87E9-4815-B3FF-67F91036F394}"/>
    <pc:docChg chg="custSel addSld delSld modSld">
      <pc:chgData name="" userId="47df40b88984171c" providerId="LiveId" clId="{CA7AC1B7-87E9-4815-B3FF-67F91036F394}" dt="2022-04-30T22:42:54.391" v="649" actId="14100"/>
      <pc:docMkLst>
        <pc:docMk/>
      </pc:docMkLst>
      <pc:sldChg chg="modSp">
        <pc:chgData name="" userId="47df40b88984171c" providerId="LiveId" clId="{CA7AC1B7-87E9-4815-B3FF-67F91036F394}" dt="2022-04-27T17:43:24.247" v="282" actId="20577"/>
        <pc:sldMkLst>
          <pc:docMk/>
          <pc:sldMk cId="1463667219" sldId="262"/>
        </pc:sldMkLst>
        <pc:spChg chg="mod">
          <ac:chgData name="" userId="47df40b88984171c" providerId="LiveId" clId="{CA7AC1B7-87E9-4815-B3FF-67F91036F394}" dt="2022-04-27T17:43:24.247" v="282" actId="20577"/>
          <ac:spMkLst>
            <pc:docMk/>
            <pc:sldMk cId="1463667219" sldId="262"/>
            <ac:spMk id="7" creationId="{D892CA90-F489-456A-8183-347ACE30ECF2}"/>
          </ac:spMkLst>
        </pc:spChg>
      </pc:sldChg>
      <pc:sldChg chg="modSp">
        <pc:chgData name="" userId="47df40b88984171c" providerId="LiveId" clId="{CA7AC1B7-87E9-4815-B3FF-67F91036F394}" dt="2022-04-27T17:41:32.408" v="154" actId="313"/>
        <pc:sldMkLst>
          <pc:docMk/>
          <pc:sldMk cId="2630605529" sldId="302"/>
        </pc:sldMkLst>
        <pc:spChg chg="mod">
          <ac:chgData name="" userId="47df40b88984171c" providerId="LiveId" clId="{CA7AC1B7-87E9-4815-B3FF-67F91036F394}" dt="2022-04-27T17:41:32.408" v="154" actId="313"/>
          <ac:spMkLst>
            <pc:docMk/>
            <pc:sldMk cId="2630605529" sldId="302"/>
            <ac:spMk id="8" creationId="{EE57C804-564F-4858-BA1E-D74E6E6A6F5E}"/>
          </ac:spMkLst>
        </pc:spChg>
      </pc:sldChg>
      <pc:sldChg chg="modSp">
        <pc:chgData name="" userId="47df40b88984171c" providerId="LiveId" clId="{CA7AC1B7-87E9-4815-B3FF-67F91036F394}" dt="2022-04-27T17:31:40.743" v="26" actId="20577"/>
        <pc:sldMkLst>
          <pc:docMk/>
          <pc:sldMk cId="384140273" sldId="314"/>
        </pc:sldMkLst>
        <pc:spChg chg="mod">
          <ac:chgData name="" userId="47df40b88984171c" providerId="LiveId" clId="{CA7AC1B7-87E9-4815-B3FF-67F91036F394}" dt="2022-04-27T17:31:40.743" v="26" actId="20577"/>
          <ac:spMkLst>
            <pc:docMk/>
            <pc:sldMk cId="384140273" sldId="314"/>
            <ac:spMk id="2" creationId="{8A48D228-D8F4-4E28-998C-48F9C7F4C5AF}"/>
          </ac:spMkLst>
        </pc:spChg>
      </pc:sldChg>
      <pc:sldChg chg="addSp delSp modSp modAnim">
        <pc:chgData name="" userId="47df40b88984171c" providerId="LiveId" clId="{CA7AC1B7-87E9-4815-B3FF-67F91036F394}" dt="2022-04-27T17:40:29.371" v="151"/>
        <pc:sldMkLst>
          <pc:docMk/>
          <pc:sldMk cId="562378155" sldId="315"/>
        </pc:sldMkLst>
        <pc:spChg chg="mod">
          <ac:chgData name="" userId="47df40b88984171c" providerId="LiveId" clId="{CA7AC1B7-87E9-4815-B3FF-67F91036F394}" dt="2022-04-27T17:37:06.133" v="120" actId="20577"/>
          <ac:spMkLst>
            <pc:docMk/>
            <pc:sldMk cId="562378155" sldId="315"/>
            <ac:spMk id="26" creationId="{A6E96216-E698-4B88-897A-88D80AD7636D}"/>
          </ac:spMkLst>
        </pc:spChg>
        <pc:picChg chg="add mod ord modCrop">
          <ac:chgData name="" userId="47df40b88984171c" providerId="LiveId" clId="{CA7AC1B7-87E9-4815-B3FF-67F91036F394}" dt="2022-04-27T17:40:17.636" v="150" actId="732"/>
          <ac:picMkLst>
            <pc:docMk/>
            <pc:sldMk cId="562378155" sldId="315"/>
            <ac:picMk id="4" creationId="{955FD8CA-8FFD-4F02-83A1-C9D6F8917C6D}"/>
          </ac:picMkLst>
        </pc:picChg>
        <pc:picChg chg="add del mod modCrop">
          <ac:chgData name="" userId="47df40b88984171c" providerId="LiveId" clId="{CA7AC1B7-87E9-4815-B3FF-67F91036F394}" dt="2022-04-27T17:39:57.249" v="148" actId="478"/>
          <ac:picMkLst>
            <pc:docMk/>
            <pc:sldMk cId="562378155" sldId="315"/>
            <ac:picMk id="13" creationId="{080D3A89-728C-4A64-A70D-ED2A92AB92DC}"/>
          </ac:picMkLst>
        </pc:picChg>
      </pc:sldChg>
      <pc:sldChg chg="modSp">
        <pc:chgData name="" userId="47df40b88984171c" providerId="LiveId" clId="{CA7AC1B7-87E9-4815-B3FF-67F91036F394}" dt="2022-04-30T22:40:29.342" v="283" actId="20577"/>
        <pc:sldMkLst>
          <pc:docMk/>
          <pc:sldMk cId="3509997451" sldId="320"/>
        </pc:sldMkLst>
        <pc:spChg chg="mod">
          <ac:chgData name="" userId="47df40b88984171c" providerId="LiveId" clId="{CA7AC1B7-87E9-4815-B3FF-67F91036F394}" dt="2022-04-30T22:40:29.342" v="283" actId="20577"/>
          <ac:spMkLst>
            <pc:docMk/>
            <pc:sldMk cId="3509997451" sldId="320"/>
            <ac:spMk id="8" creationId="{EE57C804-564F-4858-BA1E-D74E6E6A6F5E}"/>
          </ac:spMkLst>
        </pc:spChg>
      </pc:sldChg>
      <pc:sldChg chg="modSp">
        <pc:chgData name="" userId="47df40b88984171c" providerId="LiveId" clId="{CA7AC1B7-87E9-4815-B3FF-67F91036F394}" dt="2022-04-27T17:42:32.294" v="158" actId="404"/>
        <pc:sldMkLst>
          <pc:docMk/>
          <pc:sldMk cId="3996555197" sldId="321"/>
        </pc:sldMkLst>
        <pc:spChg chg="mod">
          <ac:chgData name="" userId="47df40b88984171c" providerId="LiveId" clId="{CA7AC1B7-87E9-4815-B3FF-67F91036F394}" dt="2022-04-27T17:42:32.294" v="158" actId="404"/>
          <ac:spMkLst>
            <pc:docMk/>
            <pc:sldMk cId="3996555197" sldId="321"/>
            <ac:spMk id="3" creationId="{856A7AAA-904C-4F9D-B93E-078646A85D09}"/>
          </ac:spMkLst>
        </pc:spChg>
      </pc:sldChg>
      <pc:sldChg chg="modSp">
        <pc:chgData name="" userId="47df40b88984171c" providerId="LiveId" clId="{CA7AC1B7-87E9-4815-B3FF-67F91036F394}" dt="2022-04-27T17:42:25.637" v="156" actId="404"/>
        <pc:sldMkLst>
          <pc:docMk/>
          <pc:sldMk cId="1572451260" sldId="322"/>
        </pc:sldMkLst>
        <pc:spChg chg="mod">
          <ac:chgData name="" userId="47df40b88984171c" providerId="LiveId" clId="{CA7AC1B7-87E9-4815-B3FF-67F91036F394}" dt="2022-04-27T17:42:25.637" v="156" actId="404"/>
          <ac:spMkLst>
            <pc:docMk/>
            <pc:sldMk cId="1572451260" sldId="322"/>
            <ac:spMk id="3" creationId="{856A7AAA-904C-4F9D-B93E-078646A85D09}"/>
          </ac:spMkLst>
        </pc:spChg>
      </pc:sldChg>
      <pc:sldChg chg="modSp add modAnim">
        <pc:chgData name="" userId="47df40b88984171c" providerId="LiveId" clId="{CA7AC1B7-87E9-4815-B3FF-67F91036F394}" dt="2022-04-30T22:42:54.391" v="649" actId="14100"/>
        <pc:sldMkLst>
          <pc:docMk/>
          <pc:sldMk cId="3847935039" sldId="323"/>
        </pc:sldMkLst>
        <pc:spChg chg="mod">
          <ac:chgData name="" userId="47df40b88984171c" providerId="LiveId" clId="{CA7AC1B7-87E9-4815-B3FF-67F91036F394}" dt="2022-04-30T22:41:11.510" v="294" actId="20577"/>
          <ac:spMkLst>
            <pc:docMk/>
            <pc:sldMk cId="3847935039" sldId="323"/>
            <ac:spMk id="7" creationId="{80766877-A970-4816-BB2E-87550C1940E1}"/>
          </ac:spMkLst>
        </pc:spChg>
        <pc:spChg chg="mod">
          <ac:chgData name="" userId="47df40b88984171c" providerId="LiveId" clId="{CA7AC1B7-87E9-4815-B3FF-67F91036F394}" dt="2022-04-30T22:42:54.391" v="649" actId="14100"/>
          <ac:spMkLst>
            <pc:docMk/>
            <pc:sldMk cId="3847935039" sldId="323"/>
            <ac:spMk id="8" creationId="{EE57C804-564F-4858-BA1E-D74E6E6A6F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4040F-C3F5-4DDA-8051-7412F234C9BB}" type="datetimeFigureOut">
              <a:rPr lang="en-US" smtClean="0"/>
              <a:t>4/30/2022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0040E-7553-4160-B111-88F559D71EF8}" type="slidenum">
              <a:rPr lang="en-US" smtClean="0"/>
              <a:t>‹#›</a:t>
            </a:fld>
            <a:endParaRPr lang="en-US"/>
          </a:p>
        </p:txBody>
      </p:sp>
    </p:spTree>
    <p:extLst>
      <p:ext uri="{BB962C8B-B14F-4D97-AF65-F5344CB8AC3E}">
        <p14:creationId xmlns:p14="http://schemas.microsoft.com/office/powerpoint/2010/main" val="2343952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E2D5-2141-4D8A-A339-3669454D5A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02D957-45C5-4167-B857-2885EC3FAB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6E1628-44EB-431F-A881-8BE910818BB4}"/>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5" name="Footer Placeholder 4">
            <a:extLst>
              <a:ext uri="{FF2B5EF4-FFF2-40B4-BE49-F238E27FC236}">
                <a16:creationId xmlns:a16="http://schemas.microsoft.com/office/drawing/2014/main" id="{73EA9F57-E651-4835-AA0C-AD2D4C10C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D983B-74AD-4F98-959D-D218C4E5A14B}"/>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1627565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6ACE-40F9-4594-9777-D3E8E2B19D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703618-32C5-4F8D-9765-F74C8CA154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9EB72-2D22-4900-B3F5-8DA56490F8BA}"/>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5" name="Footer Placeholder 4">
            <a:extLst>
              <a:ext uri="{FF2B5EF4-FFF2-40B4-BE49-F238E27FC236}">
                <a16:creationId xmlns:a16="http://schemas.microsoft.com/office/drawing/2014/main" id="{4BE3A598-44FE-433F-9770-CE5D3D7A7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5CFF0-879C-488C-979A-159CBE2ED92A}"/>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574515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A2502F-DACD-47E3-858A-C517394A06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379E4-8ADE-4AC8-86ED-5273A0AE8B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384EE-FD0E-4129-9F56-6CC6258D420D}"/>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5" name="Footer Placeholder 4">
            <a:extLst>
              <a:ext uri="{FF2B5EF4-FFF2-40B4-BE49-F238E27FC236}">
                <a16:creationId xmlns:a16="http://schemas.microsoft.com/office/drawing/2014/main" id="{364DE0F5-FA93-4591-A058-857FCB96FF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A2A04-0238-48D4-82A7-E7B656690E99}"/>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262307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F4E7D-A6BC-4195-BF36-3EF0D6F69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A83EC-89BA-4719-A1EF-B0CAE9536C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5823B-94C1-4443-9060-2330B1A3E6EC}"/>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5" name="Footer Placeholder 4">
            <a:extLst>
              <a:ext uri="{FF2B5EF4-FFF2-40B4-BE49-F238E27FC236}">
                <a16:creationId xmlns:a16="http://schemas.microsoft.com/office/drawing/2014/main" id="{917EA08B-F6A3-438C-8EB9-4A5C1C751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29D70C-4086-414B-A732-672D10EA144C}"/>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2313618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2D89-8407-4F19-8F39-17DC7B6C53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0AEF97-0205-42E2-8C2D-964701D2D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21A67-7DAD-47B2-B8B3-1BE837BFCEA1}"/>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5" name="Footer Placeholder 4">
            <a:extLst>
              <a:ext uri="{FF2B5EF4-FFF2-40B4-BE49-F238E27FC236}">
                <a16:creationId xmlns:a16="http://schemas.microsoft.com/office/drawing/2014/main" id="{970848FA-9F87-490B-919F-2938156F3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71723-CFD1-47CB-BDFC-3EC575D57420}"/>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399385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FD50-8EAE-4229-8968-0C10889D8E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89689-3043-4D75-9A9C-A9DCD1E54D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AC861F-A093-458F-8A43-F8B14B88D6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99957A-C15C-4BAF-B801-C674970A44AC}"/>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6" name="Footer Placeholder 5">
            <a:extLst>
              <a:ext uri="{FF2B5EF4-FFF2-40B4-BE49-F238E27FC236}">
                <a16:creationId xmlns:a16="http://schemas.microsoft.com/office/drawing/2014/main" id="{DBE1FEB1-7EFF-4329-9A81-530710F06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61E954-3616-46B1-B1EF-B25547E49957}"/>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150925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3170-9073-4C88-A8A0-1F6718E961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3DFA2F-34CE-42DD-B7D2-4099676E51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D1F3AA-A39D-40A0-89C6-48BE25D829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2D1A07-08B7-4DAB-9882-48FD6EECD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C12D81-C4E1-422B-9BE1-A6CC09C6CB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8D3FEA-71EF-4405-882C-5A22290EDB09}"/>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8" name="Footer Placeholder 7">
            <a:extLst>
              <a:ext uri="{FF2B5EF4-FFF2-40B4-BE49-F238E27FC236}">
                <a16:creationId xmlns:a16="http://schemas.microsoft.com/office/drawing/2014/main" id="{BDA4BE3D-ECEF-4661-A87D-7C50254447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82FA3D-AB8A-45F1-8D83-D8026657A1A3}"/>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1702477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C10D-18F7-4AC7-AF54-5E84DBBB87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C02BD6-2AC8-4678-B9F8-87E961C7DC60}"/>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4" name="Footer Placeholder 3">
            <a:extLst>
              <a:ext uri="{FF2B5EF4-FFF2-40B4-BE49-F238E27FC236}">
                <a16:creationId xmlns:a16="http://schemas.microsoft.com/office/drawing/2014/main" id="{A501D4E6-E93D-40D6-8041-F3F04C42E3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1DA6EB-CFED-4479-ACCF-4A1A1B1D961C}"/>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100335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3E5139-DA0D-4AFA-99D6-24A5BCB3103A}"/>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3" name="Footer Placeholder 2">
            <a:extLst>
              <a:ext uri="{FF2B5EF4-FFF2-40B4-BE49-F238E27FC236}">
                <a16:creationId xmlns:a16="http://schemas.microsoft.com/office/drawing/2014/main" id="{1D2D23C2-91E2-46B2-866C-85880CFB67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A2865E-98FC-4710-A972-7D840711CA03}"/>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3511791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CD805-3F00-465E-9CA9-DEA47A73D5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39ECEA-AD0E-4701-871F-6F7B54FC99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65415-F011-4092-8BC9-70BBC42DD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15B721-D4F4-42C0-A912-280C4CE26050}"/>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6" name="Footer Placeholder 5">
            <a:extLst>
              <a:ext uri="{FF2B5EF4-FFF2-40B4-BE49-F238E27FC236}">
                <a16:creationId xmlns:a16="http://schemas.microsoft.com/office/drawing/2014/main" id="{BF39B958-5805-43F8-9CC4-82943B447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C12F25-F7D6-4B3A-908A-FD15E1DA7256}"/>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190075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5DE2-B1F9-40D2-8798-D29A0F464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BAF217-1BED-4AA5-9453-3125833F69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3401D-9F73-4028-995A-EA766826A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B8DFD-FD70-4D7A-81D7-143F3D7FFF48}"/>
              </a:ext>
            </a:extLst>
          </p:cNvPr>
          <p:cNvSpPr>
            <a:spLocks noGrp="1"/>
          </p:cNvSpPr>
          <p:nvPr>
            <p:ph type="dt" sz="half" idx="10"/>
          </p:nvPr>
        </p:nvSpPr>
        <p:spPr/>
        <p:txBody>
          <a:bodyPr/>
          <a:lstStyle/>
          <a:p>
            <a:fld id="{06578A28-39FF-436D-A170-8A621B6F4E81}" type="datetimeFigureOut">
              <a:rPr lang="en-US" smtClean="0"/>
              <a:t>4/30/2022</a:t>
            </a:fld>
            <a:endParaRPr lang="en-US"/>
          </a:p>
        </p:txBody>
      </p:sp>
      <p:sp>
        <p:nvSpPr>
          <p:cNvPr id="6" name="Footer Placeholder 5">
            <a:extLst>
              <a:ext uri="{FF2B5EF4-FFF2-40B4-BE49-F238E27FC236}">
                <a16:creationId xmlns:a16="http://schemas.microsoft.com/office/drawing/2014/main" id="{4DDC1B85-6DA8-42E0-8670-ACC7A8FF1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EB460C-6B25-47DA-8072-D393490F306A}"/>
              </a:ext>
            </a:extLst>
          </p:cNvPr>
          <p:cNvSpPr>
            <a:spLocks noGrp="1"/>
          </p:cNvSpPr>
          <p:nvPr>
            <p:ph type="sldNum" sz="quarter" idx="12"/>
          </p:nvPr>
        </p:nvSpPr>
        <p:spPr/>
        <p:txBody>
          <a:bodyPr/>
          <a:lstStyle/>
          <a:p>
            <a:fld id="{8D7F234B-701A-4AD2-AA3F-9F5607DD8875}" type="slidenum">
              <a:rPr lang="en-US" smtClean="0"/>
              <a:t>‹#›</a:t>
            </a:fld>
            <a:endParaRPr lang="en-US"/>
          </a:p>
        </p:txBody>
      </p:sp>
    </p:spTree>
    <p:extLst>
      <p:ext uri="{BB962C8B-B14F-4D97-AF65-F5344CB8AC3E}">
        <p14:creationId xmlns:p14="http://schemas.microsoft.com/office/powerpoint/2010/main" val="305352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709432-56BB-4DEB-A6ED-1B5B1E521B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ADCFC7-FBDE-4232-8F9C-0BA48E56E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018A5-7143-475B-BF0F-56F9BA6F57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78A28-39FF-436D-A170-8A621B6F4E81}" type="datetimeFigureOut">
              <a:rPr lang="en-US" smtClean="0"/>
              <a:t>4/30/2022</a:t>
            </a:fld>
            <a:endParaRPr lang="en-US"/>
          </a:p>
        </p:txBody>
      </p:sp>
      <p:sp>
        <p:nvSpPr>
          <p:cNvPr id="5" name="Footer Placeholder 4">
            <a:extLst>
              <a:ext uri="{FF2B5EF4-FFF2-40B4-BE49-F238E27FC236}">
                <a16:creationId xmlns:a16="http://schemas.microsoft.com/office/drawing/2014/main" id="{007488EB-0168-4342-8033-1BE824CEB7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DD2CB6-E3B2-46EE-A497-7725FEDDC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F234B-701A-4AD2-AA3F-9F5607DD8875}" type="slidenum">
              <a:rPr lang="en-US" smtClean="0"/>
              <a:t>‹#›</a:t>
            </a:fld>
            <a:endParaRPr lang="en-US"/>
          </a:p>
        </p:txBody>
      </p:sp>
    </p:spTree>
    <p:extLst>
      <p:ext uri="{BB962C8B-B14F-4D97-AF65-F5344CB8AC3E}">
        <p14:creationId xmlns:p14="http://schemas.microsoft.com/office/powerpoint/2010/main" val="1873011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capt.org/mbti-assessment/estimated-frequencies.ht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 up of a foot&#10;&#10;Description automatically generated with medium confidence">
            <a:extLst>
              <a:ext uri="{FF2B5EF4-FFF2-40B4-BE49-F238E27FC236}">
                <a16:creationId xmlns:a16="http://schemas.microsoft.com/office/drawing/2014/main" id="{59FCDA07-71D4-4AE7-9393-2E1EFCB2996E}"/>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b="19273"/>
          <a:stretch/>
        </p:blipFill>
        <p:spPr>
          <a:xfrm>
            <a:off x="0" y="0"/>
            <a:ext cx="12192000" cy="6858000"/>
          </a:xfrm>
          <a:prstGeom prst="rect">
            <a:avLst/>
          </a:prstGeom>
        </p:spPr>
      </p:pic>
      <p:pic>
        <p:nvPicPr>
          <p:cNvPr id="13" name="Picture 12" descr="A close - up of a foot&#10;&#10;Description automatically generated with medium confidence">
            <a:extLst>
              <a:ext uri="{FF2B5EF4-FFF2-40B4-BE49-F238E27FC236}">
                <a16:creationId xmlns:a16="http://schemas.microsoft.com/office/drawing/2014/main" id="{9B1A0F6A-D83D-477D-8672-41A330D56A2A}"/>
              </a:ext>
            </a:extLst>
          </p:cNvPr>
          <p:cNvPicPr>
            <a:picLocks noChangeAspect="1"/>
          </p:cNvPicPr>
          <p:nvPr/>
        </p:nvPicPr>
        <p:blipFill rotWithShape="1">
          <a:blip r:embed="rId2">
            <a:extLst>
              <a:ext uri="{28A0092B-C50C-407E-A947-70E740481C1C}">
                <a14:useLocalDpi xmlns:a14="http://schemas.microsoft.com/office/drawing/2010/main" val="0"/>
              </a:ext>
            </a:extLst>
          </a:blip>
          <a:srcRect b="19273"/>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5C65C9C6-E1D6-40D3-B6D8-1FF5254DF189}"/>
              </a:ext>
            </a:extLst>
          </p:cNvPr>
          <p:cNvSpPr/>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883F06F-E6AA-4D1C-A00B-71444B2B8C60}"/>
              </a:ext>
            </a:extLst>
          </p:cNvPr>
          <p:cNvGrpSpPr/>
          <p:nvPr/>
        </p:nvGrpSpPr>
        <p:grpSpPr>
          <a:xfrm>
            <a:off x="513382" y="980969"/>
            <a:ext cx="11286842" cy="3250155"/>
            <a:chOff x="207489" y="2049892"/>
            <a:chExt cx="11286842" cy="3250155"/>
          </a:xfrm>
        </p:grpSpPr>
        <p:sp>
          <p:nvSpPr>
            <p:cNvPr id="2" name="Rectangle 1">
              <a:extLst>
                <a:ext uri="{FF2B5EF4-FFF2-40B4-BE49-F238E27FC236}">
                  <a16:creationId xmlns:a16="http://schemas.microsoft.com/office/drawing/2014/main" id="{047801E0-3065-42B9-A059-2700619DC7CE}"/>
                </a:ext>
              </a:extLst>
            </p:cNvPr>
            <p:cNvSpPr/>
            <p:nvPr/>
          </p:nvSpPr>
          <p:spPr>
            <a:xfrm>
              <a:off x="2270011" y="2049892"/>
              <a:ext cx="9224320" cy="3154710"/>
            </a:xfrm>
            <a:prstGeom prst="rect">
              <a:avLst/>
            </a:prstGeom>
            <a:noFill/>
          </p:spPr>
          <p:txBody>
            <a:bodyPr wrap="none" lIns="91440" tIns="45720" rIns="91440" bIns="45720">
              <a:spAutoFit/>
            </a:bodyPr>
            <a:lstStyle/>
            <a:p>
              <a:pPr algn="ctr"/>
              <a:r>
                <a:rPr lang="en-US" sz="19900" cap="none" spc="0" dirty="0">
                  <a:ln w="44450" cmpd="sng">
                    <a:solidFill>
                      <a:schemeClr val="bg1"/>
                    </a:solidFill>
                  </a:ln>
                  <a:gradFill flip="none" rotWithShape="1">
                    <a:gsLst>
                      <a:gs pos="52000">
                        <a:srgbClr val="86C6DD"/>
                      </a:gs>
                      <a:gs pos="56000">
                        <a:srgbClr val="6DAFC7"/>
                      </a:gs>
                      <a:gs pos="47000">
                        <a:srgbClr val="52899C"/>
                      </a:gs>
                    </a:gsLst>
                    <a:lin ang="16200000" scaled="1"/>
                    <a:tileRect/>
                  </a:gradFill>
                  <a:effectLst>
                    <a:outerShdw blurRad="38100" dist="19050" dir="2700000" algn="tl" rotWithShape="0">
                      <a:schemeClr val="dk1">
                        <a:alpha val="40000"/>
                      </a:schemeClr>
                    </a:outerShdw>
                  </a:effectLst>
                  <a:latin typeface="Mayeka Bold Demo" panose="02000500000000000000" pitchFamily="2" charset="0"/>
                </a:rPr>
                <a:t>G</a:t>
              </a:r>
              <a:r>
                <a:rPr lang="en-US" sz="16600" cap="none" spc="0" dirty="0">
                  <a:ln w="44450" cmpd="sng">
                    <a:solidFill>
                      <a:schemeClr val="bg1"/>
                    </a:solidFill>
                  </a:ln>
                  <a:gradFill flip="none" rotWithShape="1">
                    <a:gsLst>
                      <a:gs pos="52000">
                        <a:srgbClr val="86C6DD"/>
                      </a:gs>
                      <a:gs pos="56000">
                        <a:srgbClr val="6DAFC7"/>
                      </a:gs>
                      <a:gs pos="47000">
                        <a:srgbClr val="52899C"/>
                      </a:gs>
                    </a:gsLst>
                    <a:lin ang="16200000" scaled="1"/>
                    <a:tileRect/>
                  </a:gradFill>
                  <a:effectLst>
                    <a:outerShdw blurRad="38100" dist="19050" dir="2700000" algn="tl" rotWithShape="0">
                      <a:schemeClr val="dk1">
                        <a:alpha val="40000"/>
                      </a:schemeClr>
                    </a:outerShdw>
                  </a:effectLst>
                  <a:latin typeface="Mayeka Bold Demo" panose="02000500000000000000" pitchFamily="2" charset="0"/>
                </a:rPr>
                <a:t>ATHER</a:t>
              </a:r>
            </a:p>
          </p:txBody>
        </p:sp>
        <p:pic>
          <p:nvPicPr>
            <p:cNvPr id="3" name="Picture 2" descr="Logo&#10;&#10;Description automatically generated">
              <a:extLst>
                <a:ext uri="{FF2B5EF4-FFF2-40B4-BE49-F238E27FC236}">
                  <a16:creationId xmlns:a16="http://schemas.microsoft.com/office/drawing/2014/main" id="{74B9ADE8-9DE4-4A2A-AD28-F05E6AE30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89" y="2591394"/>
              <a:ext cx="2195872" cy="2071706"/>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B36653B-0B73-4E6A-8985-FD92CD7217A4}"/>
                </a:ext>
              </a:extLst>
            </p:cNvPr>
            <p:cNvSpPr/>
            <p:nvPr/>
          </p:nvSpPr>
          <p:spPr>
            <a:xfrm>
              <a:off x="562473" y="4746049"/>
              <a:ext cx="10698480" cy="553998"/>
            </a:xfrm>
            <a:prstGeom prst="rect">
              <a:avLst/>
            </a:prstGeom>
            <a:gradFill>
              <a:gsLst>
                <a:gs pos="72000">
                  <a:srgbClr val="3E892F"/>
                </a:gs>
                <a:gs pos="20000">
                  <a:srgbClr val="2A5E20"/>
                </a:gs>
              </a:gsLst>
              <a:lin ang="16200000" scaled="1"/>
            </a:gradFill>
            <a:ln w="57150">
              <a:solidFill>
                <a:schemeClr val="bg1"/>
              </a:solid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3000" dirty="0">
                  <a:ln w="0"/>
                  <a:solidFill>
                    <a:schemeClr val="bg1"/>
                  </a:solidFill>
                  <a:effectLst>
                    <a:outerShdw blurRad="38100" dist="19050" dir="2700000" algn="tl" rotWithShape="0">
                      <a:schemeClr val="dk1">
                        <a:alpha val="40000"/>
                      </a:schemeClr>
                    </a:outerShdw>
                  </a:effectLst>
                  <a:latin typeface="Mayeka Bold Demo" panose="02000500000000000000" pitchFamily="2" charset="0"/>
                </a:rPr>
                <a:t>Opening our worship with scripture &amp; community</a:t>
              </a:r>
              <a:endParaRPr lang="en-US" sz="3000" b="0" cap="none" spc="0" dirty="0">
                <a:ln w="0"/>
                <a:solidFill>
                  <a:schemeClr val="bg1"/>
                </a:solidFill>
                <a:effectLst>
                  <a:outerShdw blurRad="38100" dist="19050" dir="2700000" algn="tl" rotWithShape="0">
                    <a:schemeClr val="dk1">
                      <a:alpha val="40000"/>
                    </a:schemeClr>
                  </a:outerShdw>
                </a:effectLst>
                <a:latin typeface="Mayeka Bold Demo" panose="02000500000000000000" pitchFamily="2" charset="0"/>
              </a:endParaRPr>
            </a:p>
          </p:txBody>
        </p:sp>
      </p:grpSp>
      <p:sp>
        <p:nvSpPr>
          <p:cNvPr id="12" name="Rectangle 11">
            <a:extLst>
              <a:ext uri="{FF2B5EF4-FFF2-40B4-BE49-F238E27FC236}">
                <a16:creationId xmlns:a16="http://schemas.microsoft.com/office/drawing/2014/main" id="{D75A02C2-C71F-486E-A84A-136D343D61EA}"/>
              </a:ext>
            </a:extLst>
          </p:cNvPr>
          <p:cNvSpPr/>
          <p:nvPr/>
        </p:nvSpPr>
        <p:spPr>
          <a:xfrm>
            <a:off x="746760" y="4608816"/>
            <a:ext cx="10698480" cy="1015663"/>
          </a:xfrm>
          <a:prstGeom prst="rect">
            <a:avLst/>
          </a:prstGeom>
          <a:solidFill>
            <a:srgbClr val="FFFFFF">
              <a:alpha val="25098"/>
            </a:srgbClr>
          </a:solidFill>
          <a:ln w="57150">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3000" b="0" cap="none" spc="0" dirty="0">
                <a:ln w="0"/>
                <a:solidFill>
                  <a:schemeClr val="bg1"/>
                </a:solidFill>
                <a:effectLst>
                  <a:outerShdw blurRad="38100" dist="19050" dir="2700000" algn="tl" rotWithShape="0">
                    <a:schemeClr val="dk1">
                      <a:alpha val="40000"/>
                    </a:schemeClr>
                  </a:outerShdw>
                </a:effectLst>
                <a:latin typeface="Mayeka Bold Demo" panose="02000500000000000000" pitchFamily="2" charset="0"/>
              </a:rPr>
              <a:t>Feel free to grab refreshments and read the “overview” on the handout at your seat</a:t>
            </a:r>
          </a:p>
        </p:txBody>
      </p:sp>
    </p:spTree>
    <p:extLst>
      <p:ext uri="{BB962C8B-B14F-4D97-AF65-F5344CB8AC3E}">
        <p14:creationId xmlns:p14="http://schemas.microsoft.com/office/powerpoint/2010/main" val="424770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47065"/>
            <a:ext cx="10515600" cy="828931"/>
          </a:xfrm>
        </p:spPr>
        <p:txBody>
          <a:bodyPr/>
          <a:lstStyle/>
          <a:p>
            <a:pPr algn="ctr"/>
            <a:r>
              <a:rPr lang="en-US" dirty="0">
                <a:latin typeface="Arial Black" panose="020B0A04020102020204" pitchFamily="34" charset="0"/>
              </a:rPr>
              <a:t>Interesting Info</a:t>
            </a:r>
          </a:p>
        </p:txBody>
      </p:sp>
      <p:sp>
        <p:nvSpPr>
          <p:cNvPr id="36" name="Title 6">
            <a:extLst>
              <a:ext uri="{FF2B5EF4-FFF2-40B4-BE49-F238E27FC236}">
                <a16:creationId xmlns:a16="http://schemas.microsoft.com/office/drawing/2014/main" id="{669E5921-D4D5-4FAA-8CEB-E4A52CD44603}"/>
              </a:ext>
            </a:extLst>
          </p:cNvPr>
          <p:cNvSpPr txBox="1">
            <a:spLocks/>
          </p:cNvSpPr>
          <p:nvPr/>
        </p:nvSpPr>
        <p:spPr>
          <a:xfrm>
            <a:off x="838198" y="519474"/>
            <a:ext cx="10515600" cy="828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tx1">
                    <a:lumMod val="65000"/>
                    <a:lumOff val="35000"/>
                  </a:schemeClr>
                </a:solidFill>
                <a:latin typeface="Arial Black" panose="020B0A04020102020204" pitchFamily="34" charset="0"/>
              </a:rPr>
              <a:t>True Colors and Meyers-Briggs (MBTI)</a:t>
            </a:r>
          </a:p>
        </p:txBody>
      </p:sp>
      <p:graphicFrame>
        <p:nvGraphicFramePr>
          <p:cNvPr id="8" name="Table 7">
            <a:extLst>
              <a:ext uri="{FF2B5EF4-FFF2-40B4-BE49-F238E27FC236}">
                <a16:creationId xmlns:a16="http://schemas.microsoft.com/office/drawing/2014/main" id="{44AA29C6-F2D8-47C3-8244-21C75F7ACF6E}"/>
              </a:ext>
            </a:extLst>
          </p:cNvPr>
          <p:cNvGraphicFramePr>
            <a:graphicFrameLocks noGrp="1"/>
          </p:cNvGraphicFramePr>
          <p:nvPr>
            <p:extLst>
              <p:ext uri="{D42A27DB-BD31-4B8C-83A1-F6EECF244321}">
                <p14:modId xmlns:p14="http://schemas.microsoft.com/office/powerpoint/2010/main" val="3695621744"/>
              </p:ext>
            </p:extLst>
          </p:nvPr>
        </p:nvGraphicFramePr>
        <p:xfrm>
          <a:off x="2031998" y="1820814"/>
          <a:ext cx="8128000" cy="4297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73314298"/>
                    </a:ext>
                  </a:extLst>
                </a:gridCol>
                <a:gridCol w="2032000">
                  <a:extLst>
                    <a:ext uri="{9D8B030D-6E8A-4147-A177-3AD203B41FA5}">
                      <a16:colId xmlns:a16="http://schemas.microsoft.com/office/drawing/2014/main" val="1630413214"/>
                    </a:ext>
                  </a:extLst>
                </a:gridCol>
                <a:gridCol w="2032000">
                  <a:extLst>
                    <a:ext uri="{9D8B030D-6E8A-4147-A177-3AD203B41FA5}">
                      <a16:colId xmlns:a16="http://schemas.microsoft.com/office/drawing/2014/main" val="2346996679"/>
                    </a:ext>
                  </a:extLst>
                </a:gridCol>
                <a:gridCol w="2032000">
                  <a:extLst>
                    <a:ext uri="{9D8B030D-6E8A-4147-A177-3AD203B41FA5}">
                      <a16:colId xmlns:a16="http://schemas.microsoft.com/office/drawing/2014/main" val="1741245212"/>
                    </a:ext>
                  </a:extLst>
                </a:gridCol>
              </a:tblGrid>
              <a:tr h="1074420">
                <a:tc>
                  <a:txBody>
                    <a:bodyPr/>
                    <a:lstStyle/>
                    <a:p>
                      <a:pPr algn="ctr"/>
                      <a:r>
                        <a:rPr lang="en-US" sz="2800" b="1" dirty="0">
                          <a:solidFill>
                            <a:schemeClr val="tx1"/>
                          </a:solidFill>
                        </a:rPr>
                        <a:t>ESTJ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ESTP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ENTJ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ENFJ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extLst>
                  <a:ext uri="{0D108BD9-81ED-4DB2-BD59-A6C34878D82A}">
                    <a16:rowId xmlns:a16="http://schemas.microsoft.com/office/drawing/2014/main" val="2935166205"/>
                  </a:ext>
                </a:extLst>
              </a:tr>
              <a:tr h="1074420">
                <a:tc>
                  <a:txBody>
                    <a:bodyPr/>
                    <a:lstStyle/>
                    <a:p>
                      <a:pPr algn="ctr"/>
                      <a:r>
                        <a:rPr lang="en-US" sz="2800" b="1" dirty="0">
                          <a:solidFill>
                            <a:schemeClr val="tx1"/>
                          </a:solidFill>
                        </a:rPr>
                        <a:t>ESFJ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ESFP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ENTP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ENFP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extLst>
                  <a:ext uri="{0D108BD9-81ED-4DB2-BD59-A6C34878D82A}">
                    <a16:rowId xmlns:a16="http://schemas.microsoft.com/office/drawing/2014/main" val="1930725573"/>
                  </a:ext>
                </a:extLst>
              </a:tr>
              <a:tr h="1074420">
                <a:tc>
                  <a:txBody>
                    <a:bodyPr/>
                    <a:lstStyle/>
                    <a:p>
                      <a:pPr algn="ctr"/>
                      <a:r>
                        <a:rPr lang="en-US" sz="2800" b="1" dirty="0">
                          <a:solidFill>
                            <a:schemeClr val="tx1"/>
                          </a:solidFill>
                        </a:rPr>
                        <a:t>ISTJ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ISTP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INTJ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INFJ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extLst>
                  <a:ext uri="{0D108BD9-81ED-4DB2-BD59-A6C34878D82A}">
                    <a16:rowId xmlns:a16="http://schemas.microsoft.com/office/drawing/2014/main" val="1951685811"/>
                  </a:ext>
                </a:extLst>
              </a:tr>
              <a:tr h="1074420">
                <a:tc>
                  <a:txBody>
                    <a:bodyPr/>
                    <a:lstStyle/>
                    <a:p>
                      <a:pPr algn="ctr"/>
                      <a:r>
                        <a:rPr lang="en-US" sz="2800" b="1" dirty="0">
                          <a:solidFill>
                            <a:schemeClr val="tx1"/>
                          </a:solidFill>
                        </a:rPr>
                        <a:t>ISFJ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ISFP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INTP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tc>
                  <a:txBody>
                    <a:bodyPr/>
                    <a:lstStyle/>
                    <a:p>
                      <a:pPr algn="ctr"/>
                      <a:r>
                        <a:rPr lang="en-US" sz="2800" b="1" dirty="0">
                          <a:solidFill>
                            <a:schemeClr val="tx1"/>
                          </a:solidFill>
                        </a:rPr>
                        <a:t>INFP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chemeClr val="bg1">
                        <a:lumMod val="95000"/>
                      </a:schemeClr>
                    </a:solidFill>
                  </a:tcPr>
                </a:tc>
                <a:extLst>
                  <a:ext uri="{0D108BD9-81ED-4DB2-BD59-A6C34878D82A}">
                    <a16:rowId xmlns:a16="http://schemas.microsoft.com/office/drawing/2014/main" val="3747953305"/>
                  </a:ext>
                </a:extLst>
              </a:tr>
            </a:tbl>
          </a:graphicData>
        </a:graphic>
      </p:graphicFrame>
      <p:graphicFrame>
        <p:nvGraphicFramePr>
          <p:cNvPr id="37" name="Table 36">
            <a:extLst>
              <a:ext uri="{FF2B5EF4-FFF2-40B4-BE49-F238E27FC236}">
                <a16:creationId xmlns:a16="http://schemas.microsoft.com/office/drawing/2014/main" id="{65AFFAE1-9A73-4BC3-A409-D5BC3D4A57FF}"/>
              </a:ext>
            </a:extLst>
          </p:cNvPr>
          <p:cNvGraphicFramePr>
            <a:graphicFrameLocks noGrp="1"/>
          </p:cNvGraphicFramePr>
          <p:nvPr>
            <p:extLst>
              <p:ext uri="{D42A27DB-BD31-4B8C-83A1-F6EECF244321}">
                <p14:modId xmlns:p14="http://schemas.microsoft.com/office/powerpoint/2010/main" val="4163995177"/>
              </p:ext>
            </p:extLst>
          </p:nvPr>
        </p:nvGraphicFramePr>
        <p:xfrm>
          <a:off x="2031998" y="1820814"/>
          <a:ext cx="8128000" cy="4297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473314298"/>
                    </a:ext>
                  </a:extLst>
                </a:gridCol>
                <a:gridCol w="2032000">
                  <a:extLst>
                    <a:ext uri="{9D8B030D-6E8A-4147-A177-3AD203B41FA5}">
                      <a16:colId xmlns:a16="http://schemas.microsoft.com/office/drawing/2014/main" val="1630413214"/>
                    </a:ext>
                  </a:extLst>
                </a:gridCol>
                <a:gridCol w="2032000">
                  <a:extLst>
                    <a:ext uri="{9D8B030D-6E8A-4147-A177-3AD203B41FA5}">
                      <a16:colId xmlns:a16="http://schemas.microsoft.com/office/drawing/2014/main" val="2346996679"/>
                    </a:ext>
                  </a:extLst>
                </a:gridCol>
                <a:gridCol w="2032000">
                  <a:extLst>
                    <a:ext uri="{9D8B030D-6E8A-4147-A177-3AD203B41FA5}">
                      <a16:colId xmlns:a16="http://schemas.microsoft.com/office/drawing/2014/main" val="1741245212"/>
                    </a:ext>
                  </a:extLst>
                </a:gridCol>
              </a:tblGrid>
              <a:tr h="1074420">
                <a:tc>
                  <a:txBody>
                    <a:bodyPr/>
                    <a:lstStyle/>
                    <a:p>
                      <a:pPr algn="ctr"/>
                      <a:r>
                        <a:rPr lang="en-US" sz="2800" b="1" dirty="0">
                          <a:solidFill>
                            <a:schemeClr val="tx1"/>
                          </a:solidFill>
                        </a:rPr>
                        <a:t>ESTJ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50196"/>
                      </a:srgbClr>
                    </a:solidFill>
                  </a:tcPr>
                </a:tc>
                <a:tc>
                  <a:txBody>
                    <a:bodyPr/>
                    <a:lstStyle/>
                    <a:p>
                      <a:pPr algn="ctr"/>
                      <a:r>
                        <a:rPr lang="en-US" sz="2800" b="1" dirty="0">
                          <a:solidFill>
                            <a:schemeClr val="tx1"/>
                          </a:solidFill>
                        </a:rPr>
                        <a:t>ESTP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alpha val="50196"/>
                      </a:srgbClr>
                    </a:solidFill>
                  </a:tcPr>
                </a:tc>
                <a:tc>
                  <a:txBody>
                    <a:bodyPr/>
                    <a:lstStyle/>
                    <a:p>
                      <a:pPr algn="ctr"/>
                      <a:r>
                        <a:rPr lang="en-US" sz="2800" b="1" dirty="0">
                          <a:solidFill>
                            <a:schemeClr val="tx1"/>
                          </a:solidFill>
                        </a:rPr>
                        <a:t>ENTJ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AD47">
                        <a:alpha val="50196"/>
                      </a:srgbClr>
                    </a:solidFill>
                  </a:tcPr>
                </a:tc>
                <a:tc>
                  <a:txBody>
                    <a:bodyPr/>
                    <a:lstStyle/>
                    <a:p>
                      <a:pPr algn="ctr"/>
                      <a:r>
                        <a:rPr lang="en-US" sz="2800" b="1" dirty="0">
                          <a:solidFill>
                            <a:schemeClr val="tx1"/>
                          </a:solidFill>
                        </a:rPr>
                        <a:t>ENFJ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9BD5">
                        <a:alpha val="50196"/>
                      </a:srgbClr>
                    </a:solidFill>
                  </a:tcPr>
                </a:tc>
                <a:extLst>
                  <a:ext uri="{0D108BD9-81ED-4DB2-BD59-A6C34878D82A}">
                    <a16:rowId xmlns:a16="http://schemas.microsoft.com/office/drawing/2014/main" val="2935166205"/>
                  </a:ext>
                </a:extLst>
              </a:tr>
              <a:tr h="1074420">
                <a:tc>
                  <a:txBody>
                    <a:bodyPr/>
                    <a:lstStyle/>
                    <a:p>
                      <a:pPr algn="ctr"/>
                      <a:r>
                        <a:rPr lang="en-US" sz="2800" b="1" dirty="0">
                          <a:solidFill>
                            <a:schemeClr val="tx1"/>
                          </a:solidFill>
                        </a:rPr>
                        <a:t>ESFJ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50196"/>
                      </a:srgbClr>
                    </a:solidFill>
                  </a:tcPr>
                </a:tc>
                <a:tc>
                  <a:txBody>
                    <a:bodyPr/>
                    <a:lstStyle/>
                    <a:p>
                      <a:pPr algn="ctr"/>
                      <a:r>
                        <a:rPr lang="en-US" sz="2800" b="1" dirty="0">
                          <a:solidFill>
                            <a:schemeClr val="tx1"/>
                          </a:solidFill>
                        </a:rPr>
                        <a:t>ESFP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alpha val="50196"/>
                      </a:srgbClr>
                    </a:solidFill>
                  </a:tcPr>
                </a:tc>
                <a:tc>
                  <a:txBody>
                    <a:bodyPr/>
                    <a:lstStyle/>
                    <a:p>
                      <a:pPr algn="ctr"/>
                      <a:r>
                        <a:rPr lang="en-US" sz="2800" b="1" dirty="0">
                          <a:solidFill>
                            <a:schemeClr val="tx1"/>
                          </a:solidFill>
                        </a:rPr>
                        <a:t>ENTP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AD47">
                        <a:alpha val="50196"/>
                      </a:srgbClr>
                    </a:solidFill>
                  </a:tcPr>
                </a:tc>
                <a:tc>
                  <a:txBody>
                    <a:bodyPr/>
                    <a:lstStyle/>
                    <a:p>
                      <a:pPr algn="ctr"/>
                      <a:r>
                        <a:rPr lang="en-US" sz="2800" b="1" dirty="0">
                          <a:solidFill>
                            <a:schemeClr val="tx1"/>
                          </a:solidFill>
                        </a:rPr>
                        <a:t>ENFP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9BD5">
                        <a:alpha val="50196"/>
                      </a:srgbClr>
                    </a:solidFill>
                  </a:tcPr>
                </a:tc>
                <a:extLst>
                  <a:ext uri="{0D108BD9-81ED-4DB2-BD59-A6C34878D82A}">
                    <a16:rowId xmlns:a16="http://schemas.microsoft.com/office/drawing/2014/main" val="1930725573"/>
                  </a:ext>
                </a:extLst>
              </a:tr>
              <a:tr h="1074420">
                <a:tc>
                  <a:txBody>
                    <a:bodyPr/>
                    <a:lstStyle/>
                    <a:p>
                      <a:pPr algn="ctr"/>
                      <a:r>
                        <a:rPr lang="en-US" sz="2800" b="1" dirty="0">
                          <a:solidFill>
                            <a:schemeClr val="tx1"/>
                          </a:solidFill>
                        </a:rPr>
                        <a:t>ISTJ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50196"/>
                      </a:srgbClr>
                    </a:solidFill>
                  </a:tcPr>
                </a:tc>
                <a:tc>
                  <a:txBody>
                    <a:bodyPr/>
                    <a:lstStyle/>
                    <a:p>
                      <a:pPr algn="ctr"/>
                      <a:r>
                        <a:rPr lang="en-US" sz="2800" b="1" dirty="0">
                          <a:solidFill>
                            <a:schemeClr val="tx1"/>
                          </a:solidFill>
                        </a:rPr>
                        <a:t>ISTP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alpha val="50196"/>
                      </a:srgbClr>
                    </a:solidFill>
                  </a:tcPr>
                </a:tc>
                <a:tc>
                  <a:txBody>
                    <a:bodyPr/>
                    <a:lstStyle/>
                    <a:p>
                      <a:pPr algn="ctr"/>
                      <a:r>
                        <a:rPr lang="en-US" sz="2800" b="1" dirty="0">
                          <a:solidFill>
                            <a:schemeClr val="tx1"/>
                          </a:solidFill>
                        </a:rPr>
                        <a:t>INTJ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AD47">
                        <a:alpha val="50196"/>
                      </a:srgbClr>
                    </a:solidFill>
                  </a:tcPr>
                </a:tc>
                <a:tc>
                  <a:txBody>
                    <a:bodyPr/>
                    <a:lstStyle/>
                    <a:p>
                      <a:pPr algn="ctr"/>
                      <a:r>
                        <a:rPr lang="en-US" sz="2800" b="1" dirty="0">
                          <a:solidFill>
                            <a:schemeClr val="tx1"/>
                          </a:solidFill>
                        </a:rPr>
                        <a:t>INFJ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9BD5">
                        <a:alpha val="50196"/>
                      </a:srgbClr>
                    </a:solidFill>
                  </a:tcPr>
                </a:tc>
                <a:extLst>
                  <a:ext uri="{0D108BD9-81ED-4DB2-BD59-A6C34878D82A}">
                    <a16:rowId xmlns:a16="http://schemas.microsoft.com/office/drawing/2014/main" val="1951685811"/>
                  </a:ext>
                </a:extLst>
              </a:tr>
              <a:tr h="1074420">
                <a:tc>
                  <a:txBody>
                    <a:bodyPr/>
                    <a:lstStyle/>
                    <a:p>
                      <a:pPr algn="ctr"/>
                      <a:r>
                        <a:rPr lang="en-US" sz="2800" b="1" dirty="0">
                          <a:solidFill>
                            <a:schemeClr val="tx1"/>
                          </a:solidFill>
                        </a:rPr>
                        <a:t>ISFJ</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alpha val="50196"/>
                      </a:srgbClr>
                    </a:solidFill>
                  </a:tcPr>
                </a:tc>
                <a:tc>
                  <a:txBody>
                    <a:bodyPr/>
                    <a:lstStyle/>
                    <a:p>
                      <a:pPr algn="ctr"/>
                      <a:r>
                        <a:rPr lang="en-US" sz="2800" b="1" dirty="0">
                          <a:solidFill>
                            <a:schemeClr val="tx1"/>
                          </a:solidFill>
                        </a:rPr>
                        <a:t>ISFP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7D31">
                        <a:alpha val="50196"/>
                      </a:srgbClr>
                    </a:solidFill>
                  </a:tcPr>
                </a:tc>
                <a:tc>
                  <a:txBody>
                    <a:bodyPr/>
                    <a:lstStyle/>
                    <a:p>
                      <a:pPr algn="ctr"/>
                      <a:r>
                        <a:rPr lang="en-US" sz="2800" b="1" dirty="0">
                          <a:solidFill>
                            <a:schemeClr val="tx1"/>
                          </a:solidFill>
                        </a:rPr>
                        <a:t>INTP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AD47">
                        <a:alpha val="50196"/>
                      </a:srgbClr>
                    </a:solidFill>
                  </a:tcPr>
                </a:tc>
                <a:tc>
                  <a:txBody>
                    <a:bodyPr/>
                    <a:lstStyle/>
                    <a:p>
                      <a:pPr algn="ctr"/>
                      <a:r>
                        <a:rPr lang="en-US" sz="2800" b="1" dirty="0">
                          <a:solidFill>
                            <a:schemeClr val="tx1"/>
                          </a:solidFill>
                        </a:rPr>
                        <a:t>INFP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B9BD5">
                        <a:alpha val="50196"/>
                      </a:srgbClr>
                    </a:solidFill>
                  </a:tcPr>
                </a:tc>
                <a:extLst>
                  <a:ext uri="{0D108BD9-81ED-4DB2-BD59-A6C34878D82A}">
                    <a16:rowId xmlns:a16="http://schemas.microsoft.com/office/drawing/2014/main" val="3747953305"/>
                  </a:ext>
                </a:extLst>
              </a:tr>
            </a:tbl>
          </a:graphicData>
        </a:graphic>
      </p:graphicFrame>
    </p:spTree>
    <p:extLst>
      <p:ext uri="{BB962C8B-B14F-4D97-AF65-F5344CB8AC3E}">
        <p14:creationId xmlns:p14="http://schemas.microsoft.com/office/powerpoint/2010/main" val="337390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47065"/>
            <a:ext cx="10515600" cy="828931"/>
          </a:xfrm>
        </p:spPr>
        <p:txBody>
          <a:bodyPr/>
          <a:lstStyle/>
          <a:p>
            <a:pPr algn="ctr"/>
            <a:r>
              <a:rPr lang="en-US" dirty="0">
                <a:latin typeface="Arial Black" panose="020B0A04020102020204" pitchFamily="34" charset="0"/>
              </a:rPr>
              <a:t>Interesting Info</a:t>
            </a:r>
          </a:p>
        </p:txBody>
      </p:sp>
      <p:sp>
        <p:nvSpPr>
          <p:cNvPr id="36" name="Title 6">
            <a:extLst>
              <a:ext uri="{FF2B5EF4-FFF2-40B4-BE49-F238E27FC236}">
                <a16:creationId xmlns:a16="http://schemas.microsoft.com/office/drawing/2014/main" id="{669E5921-D4D5-4FAA-8CEB-E4A52CD44603}"/>
              </a:ext>
            </a:extLst>
          </p:cNvPr>
          <p:cNvSpPr txBox="1">
            <a:spLocks/>
          </p:cNvSpPr>
          <p:nvPr/>
        </p:nvSpPr>
        <p:spPr>
          <a:xfrm>
            <a:off x="838198" y="519474"/>
            <a:ext cx="10515600" cy="828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tx1">
                    <a:lumMod val="65000"/>
                    <a:lumOff val="35000"/>
                  </a:schemeClr>
                </a:solidFill>
                <a:latin typeface="Arial Black" panose="020B0A04020102020204" pitchFamily="34" charset="0"/>
              </a:rPr>
              <a:t>Famous peoples</a:t>
            </a:r>
          </a:p>
        </p:txBody>
      </p:sp>
      <p:sp>
        <p:nvSpPr>
          <p:cNvPr id="8" name="Rectangle 7">
            <a:extLst>
              <a:ext uri="{FF2B5EF4-FFF2-40B4-BE49-F238E27FC236}">
                <a16:creationId xmlns:a16="http://schemas.microsoft.com/office/drawing/2014/main" id="{940AFFA0-B792-4CB8-8165-D4B8E233CB35}"/>
              </a:ext>
            </a:extLst>
          </p:cNvPr>
          <p:cNvSpPr/>
          <p:nvPr/>
        </p:nvSpPr>
        <p:spPr>
          <a:xfrm>
            <a:off x="900543" y="1543792"/>
            <a:ext cx="10390909" cy="1211283"/>
          </a:xfrm>
          <a:prstGeom prst="rect">
            <a:avLst/>
          </a:prstGeom>
          <a:solidFill>
            <a:schemeClr val="accent5"/>
          </a:solidFill>
          <a:ln>
            <a:noFill/>
          </a:ln>
          <a:effectLst>
            <a:outerShdw blurRad="1016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t>Fred Rogers, Oprah Winfrey, Michael Jackson, Gandhi, Mohammed Ali, </a:t>
            </a:r>
            <a:br>
              <a:rPr lang="en-US" sz="2500" dirty="0"/>
            </a:br>
            <a:r>
              <a:rPr lang="en-US" sz="2500" dirty="0"/>
              <a:t>Jimmy Carter, Thomas Jefferson, Mozart, Robin Williams and Jackie Chan</a:t>
            </a:r>
          </a:p>
        </p:txBody>
      </p:sp>
      <p:sp>
        <p:nvSpPr>
          <p:cNvPr id="37" name="Rectangle 36">
            <a:extLst>
              <a:ext uri="{FF2B5EF4-FFF2-40B4-BE49-F238E27FC236}">
                <a16:creationId xmlns:a16="http://schemas.microsoft.com/office/drawing/2014/main" id="{F0F6C14D-C909-4FD9-B249-48952EB91127}"/>
              </a:ext>
            </a:extLst>
          </p:cNvPr>
          <p:cNvSpPr/>
          <p:nvPr/>
        </p:nvSpPr>
        <p:spPr>
          <a:xfrm>
            <a:off x="900542" y="2821749"/>
            <a:ext cx="10390909" cy="1211283"/>
          </a:xfrm>
          <a:prstGeom prst="rect">
            <a:avLst/>
          </a:prstGeom>
          <a:solidFill>
            <a:schemeClr val="accent4"/>
          </a:solidFill>
          <a:ln>
            <a:noFill/>
          </a:ln>
          <a:effectLst>
            <a:outerShdw blurRad="1016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Henry Ford, Margaret Thatcher, George Washington, Florence Nightingale, Mother Teresa, Queen Elizabeth, Denzel Washington and Morgan Freeman </a:t>
            </a:r>
          </a:p>
        </p:txBody>
      </p:sp>
      <p:sp>
        <p:nvSpPr>
          <p:cNvPr id="38" name="Rectangle 37">
            <a:extLst>
              <a:ext uri="{FF2B5EF4-FFF2-40B4-BE49-F238E27FC236}">
                <a16:creationId xmlns:a16="http://schemas.microsoft.com/office/drawing/2014/main" id="{D3EAF14B-A12C-417C-BAD1-E94E753FB12F}"/>
              </a:ext>
            </a:extLst>
          </p:cNvPr>
          <p:cNvSpPr/>
          <p:nvPr/>
        </p:nvSpPr>
        <p:spPr>
          <a:xfrm>
            <a:off x="900542" y="4099706"/>
            <a:ext cx="10390909" cy="1211283"/>
          </a:xfrm>
          <a:prstGeom prst="rect">
            <a:avLst/>
          </a:prstGeom>
          <a:solidFill>
            <a:schemeClr val="accent6"/>
          </a:solidFill>
          <a:ln>
            <a:noFill/>
          </a:ln>
          <a:effectLst>
            <a:outerShdw blurRad="1016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t>Albert Einstein, Steven Spielberg, Benjamin Franklin, Eleanor Roosevelt, Abraham Lincoln, Leonardo DiCaprio, Katherine Hepburn, and Barbara Walters</a:t>
            </a:r>
          </a:p>
        </p:txBody>
      </p:sp>
      <p:sp>
        <p:nvSpPr>
          <p:cNvPr id="39" name="Rectangle 38">
            <a:extLst>
              <a:ext uri="{FF2B5EF4-FFF2-40B4-BE49-F238E27FC236}">
                <a16:creationId xmlns:a16="http://schemas.microsoft.com/office/drawing/2014/main" id="{7CDCD807-2FE8-4CC4-A452-7C37D90F75B3}"/>
              </a:ext>
            </a:extLst>
          </p:cNvPr>
          <p:cNvSpPr/>
          <p:nvPr/>
        </p:nvSpPr>
        <p:spPr>
          <a:xfrm>
            <a:off x="900542" y="5377663"/>
            <a:ext cx="10390909" cy="1211283"/>
          </a:xfrm>
          <a:prstGeom prst="rect">
            <a:avLst/>
          </a:prstGeom>
          <a:solidFill>
            <a:schemeClr val="accent2"/>
          </a:solidFill>
          <a:ln>
            <a:noFill/>
          </a:ln>
          <a:effectLst>
            <a:outerShdw blurRad="1016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t>Lucille Ball, Elvis Presley, Amelia Earhart, Franklin D. Roosevelt, </a:t>
            </a:r>
            <a:br>
              <a:rPr lang="en-US" sz="2500" dirty="0"/>
            </a:br>
            <a:r>
              <a:rPr lang="en-US" sz="2500" dirty="0"/>
              <a:t>Winston Churchill, Eddie Murphy, Dwayne “The Rock” Johnson, and Kevin Hart</a:t>
            </a:r>
          </a:p>
        </p:txBody>
      </p:sp>
    </p:spTree>
    <p:extLst>
      <p:ext uri="{BB962C8B-B14F-4D97-AF65-F5344CB8AC3E}">
        <p14:creationId xmlns:p14="http://schemas.microsoft.com/office/powerpoint/2010/main" val="2005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7">
                                            <p:txEl>
                                              <p:pRg st="0" end="0"/>
                                            </p:txEl>
                                          </p:spTgt>
                                        </p:tgtEl>
                                        <p:attrNameLst>
                                          <p:attrName>style.visibility</p:attrName>
                                        </p:attrNameLst>
                                      </p:cBhvr>
                                      <p:to>
                                        <p:strVal val="visible"/>
                                      </p:to>
                                    </p:set>
                                    <p:animEffect transition="in" filter="fade">
                                      <p:cBhvr>
                                        <p:cTn id="26" dur="500"/>
                                        <p:tgtEl>
                                          <p:spTgt spid="3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Effect transition="in" filter="fade">
                                      <p:cBhvr>
                                        <p:cTn id="31" dur="500"/>
                                        <p:tgtEl>
                                          <p:spTgt spid="3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xEl>
                                              <p:pRg st="0" end="0"/>
                                            </p:txEl>
                                          </p:spTgt>
                                        </p:tgtEl>
                                        <p:attrNameLst>
                                          <p:attrName>style.visibility</p:attrName>
                                        </p:attrNameLst>
                                      </p:cBhvr>
                                      <p:to>
                                        <p:strVal val="visible"/>
                                      </p:to>
                                    </p:set>
                                    <p:animEffect transition="in" filter="fade">
                                      <p:cBhvr>
                                        <p:cTn id="36"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47065"/>
            <a:ext cx="10515600" cy="828931"/>
          </a:xfrm>
        </p:spPr>
        <p:txBody>
          <a:bodyPr/>
          <a:lstStyle/>
          <a:p>
            <a:pPr algn="ctr"/>
            <a:r>
              <a:rPr lang="en-US" dirty="0">
                <a:latin typeface="Arial Black" panose="020B0A04020102020204" pitchFamily="34" charset="0"/>
              </a:rPr>
              <a:t>Interesting Info</a:t>
            </a:r>
          </a:p>
        </p:txBody>
      </p:sp>
      <p:sp>
        <p:nvSpPr>
          <p:cNvPr id="36" name="Title 6">
            <a:extLst>
              <a:ext uri="{FF2B5EF4-FFF2-40B4-BE49-F238E27FC236}">
                <a16:creationId xmlns:a16="http://schemas.microsoft.com/office/drawing/2014/main" id="{669E5921-D4D5-4FAA-8CEB-E4A52CD44603}"/>
              </a:ext>
            </a:extLst>
          </p:cNvPr>
          <p:cNvSpPr txBox="1">
            <a:spLocks/>
          </p:cNvSpPr>
          <p:nvPr/>
        </p:nvSpPr>
        <p:spPr>
          <a:xfrm>
            <a:off x="838198" y="519474"/>
            <a:ext cx="10515600" cy="828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tx1">
                    <a:lumMod val="65000"/>
                    <a:lumOff val="35000"/>
                  </a:schemeClr>
                </a:solidFill>
                <a:latin typeface="Arial Black" panose="020B0A04020102020204" pitchFamily="34" charset="0"/>
              </a:rPr>
              <a:t>People from the Bible</a:t>
            </a:r>
          </a:p>
        </p:txBody>
      </p:sp>
      <p:sp>
        <p:nvSpPr>
          <p:cNvPr id="8" name="Rectangle 7">
            <a:extLst>
              <a:ext uri="{FF2B5EF4-FFF2-40B4-BE49-F238E27FC236}">
                <a16:creationId xmlns:a16="http://schemas.microsoft.com/office/drawing/2014/main" id="{940AFFA0-B792-4CB8-8165-D4B8E233CB35}"/>
              </a:ext>
            </a:extLst>
          </p:cNvPr>
          <p:cNvSpPr/>
          <p:nvPr/>
        </p:nvSpPr>
        <p:spPr>
          <a:xfrm>
            <a:off x="900543" y="1543792"/>
            <a:ext cx="10390909" cy="1211283"/>
          </a:xfrm>
          <a:prstGeom prst="rect">
            <a:avLst/>
          </a:prstGeom>
          <a:solidFill>
            <a:schemeClr val="accent5"/>
          </a:solidFill>
          <a:ln>
            <a:noFill/>
          </a:ln>
          <a:effectLst>
            <a:outerShdw blurRad="1016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t>King David, The Apostle Paul, John the Baptist, Job, Jonah, and Lydia </a:t>
            </a:r>
          </a:p>
        </p:txBody>
      </p:sp>
      <p:sp>
        <p:nvSpPr>
          <p:cNvPr id="37" name="Rectangle 36">
            <a:extLst>
              <a:ext uri="{FF2B5EF4-FFF2-40B4-BE49-F238E27FC236}">
                <a16:creationId xmlns:a16="http://schemas.microsoft.com/office/drawing/2014/main" id="{F0F6C14D-C909-4FD9-B249-48952EB91127}"/>
              </a:ext>
            </a:extLst>
          </p:cNvPr>
          <p:cNvSpPr/>
          <p:nvPr/>
        </p:nvSpPr>
        <p:spPr>
          <a:xfrm>
            <a:off x="900542" y="2821749"/>
            <a:ext cx="10390909" cy="1211283"/>
          </a:xfrm>
          <a:prstGeom prst="rect">
            <a:avLst/>
          </a:prstGeom>
          <a:solidFill>
            <a:schemeClr val="accent4"/>
          </a:solidFill>
          <a:ln>
            <a:noFill/>
          </a:ln>
          <a:effectLst>
            <a:outerShdw blurRad="1016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rPr>
              <a:t>Noah, Abraham, Thomas, Martha, Aaron, and Adam</a:t>
            </a:r>
          </a:p>
        </p:txBody>
      </p:sp>
      <p:sp>
        <p:nvSpPr>
          <p:cNvPr id="38" name="Rectangle 37">
            <a:extLst>
              <a:ext uri="{FF2B5EF4-FFF2-40B4-BE49-F238E27FC236}">
                <a16:creationId xmlns:a16="http://schemas.microsoft.com/office/drawing/2014/main" id="{D3EAF14B-A12C-417C-BAD1-E94E753FB12F}"/>
              </a:ext>
            </a:extLst>
          </p:cNvPr>
          <p:cNvSpPr/>
          <p:nvPr/>
        </p:nvSpPr>
        <p:spPr>
          <a:xfrm>
            <a:off x="900542" y="4099706"/>
            <a:ext cx="10390909" cy="1211283"/>
          </a:xfrm>
          <a:prstGeom prst="rect">
            <a:avLst/>
          </a:prstGeom>
          <a:solidFill>
            <a:schemeClr val="accent6"/>
          </a:solidFill>
          <a:ln>
            <a:noFill/>
          </a:ln>
          <a:effectLst>
            <a:outerShdw blurRad="1016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t>Moses, King Solomon, Jacob, Joseph (Son of Jacob), Samuel, King Saul </a:t>
            </a:r>
          </a:p>
        </p:txBody>
      </p:sp>
      <p:sp>
        <p:nvSpPr>
          <p:cNvPr id="39" name="Rectangle 38">
            <a:extLst>
              <a:ext uri="{FF2B5EF4-FFF2-40B4-BE49-F238E27FC236}">
                <a16:creationId xmlns:a16="http://schemas.microsoft.com/office/drawing/2014/main" id="{7CDCD807-2FE8-4CC4-A452-7C37D90F75B3}"/>
              </a:ext>
            </a:extLst>
          </p:cNvPr>
          <p:cNvSpPr/>
          <p:nvPr/>
        </p:nvSpPr>
        <p:spPr>
          <a:xfrm>
            <a:off x="900542" y="5377663"/>
            <a:ext cx="10390909" cy="1211283"/>
          </a:xfrm>
          <a:prstGeom prst="rect">
            <a:avLst/>
          </a:prstGeom>
          <a:solidFill>
            <a:schemeClr val="accent2"/>
          </a:solidFill>
          <a:ln>
            <a:noFill/>
          </a:ln>
          <a:effectLst>
            <a:outerShdw blurRad="1016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t>Peter, Samson, Mary Magdalene, Goliath, Rahab, Several of the prophets</a:t>
            </a:r>
          </a:p>
        </p:txBody>
      </p:sp>
    </p:spTree>
    <p:extLst>
      <p:ext uri="{BB962C8B-B14F-4D97-AF65-F5344CB8AC3E}">
        <p14:creationId xmlns:p14="http://schemas.microsoft.com/office/powerpoint/2010/main" val="4251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fade">
                                      <p:cBhvr>
                                        <p:cTn id="22"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5"/>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0"/>
            <a:ext cx="10515600" cy="796018"/>
          </a:xfrm>
        </p:spPr>
        <p:txBody>
          <a:bodyPr>
            <a:normAutofit/>
          </a:bodyPr>
          <a:lstStyle/>
          <a:p>
            <a:pPr algn="ctr"/>
            <a:r>
              <a:rPr lang="en-US" dirty="0">
                <a:latin typeface="Arial Black" panose="020B0A04020102020204" pitchFamily="34" charset="0"/>
              </a:rPr>
              <a:t>Meme’s to explain BLUE</a:t>
            </a:r>
          </a:p>
        </p:txBody>
      </p:sp>
      <p:pic>
        <p:nvPicPr>
          <p:cNvPr id="16" name="Picture 15">
            <a:extLst>
              <a:ext uri="{FF2B5EF4-FFF2-40B4-BE49-F238E27FC236}">
                <a16:creationId xmlns:a16="http://schemas.microsoft.com/office/drawing/2014/main" id="{D168177E-9D62-46B3-B8C1-A93B36AFB29A}"/>
              </a:ext>
            </a:extLst>
          </p:cNvPr>
          <p:cNvPicPr>
            <a:picLocks noChangeAspect="1"/>
          </p:cNvPicPr>
          <p:nvPr/>
        </p:nvPicPr>
        <p:blipFill>
          <a:blip r:embed="rId2"/>
          <a:stretch>
            <a:fillRect/>
          </a:stretch>
        </p:blipFill>
        <p:spPr>
          <a:xfrm>
            <a:off x="1529697" y="796018"/>
            <a:ext cx="4147201" cy="6071503"/>
          </a:xfrm>
          <a:prstGeom prst="rect">
            <a:avLst/>
          </a:prstGeom>
          <a:effectLst>
            <a:outerShdw blurRad="88900" sx="101000" sy="101000" algn="ctr" rotWithShape="0">
              <a:prstClr val="black">
                <a:alpha val="15000"/>
              </a:prstClr>
            </a:outerShdw>
          </a:effectLst>
        </p:spPr>
      </p:pic>
      <p:pic>
        <p:nvPicPr>
          <p:cNvPr id="17" name="Picture 16">
            <a:extLst>
              <a:ext uri="{FF2B5EF4-FFF2-40B4-BE49-F238E27FC236}">
                <a16:creationId xmlns:a16="http://schemas.microsoft.com/office/drawing/2014/main" id="{19AF107D-0667-420C-B456-D70822EA0D05}"/>
              </a:ext>
            </a:extLst>
          </p:cNvPr>
          <p:cNvPicPr>
            <a:picLocks noChangeAspect="1"/>
          </p:cNvPicPr>
          <p:nvPr/>
        </p:nvPicPr>
        <p:blipFill>
          <a:blip r:embed="rId3"/>
          <a:stretch>
            <a:fillRect/>
          </a:stretch>
        </p:blipFill>
        <p:spPr>
          <a:xfrm>
            <a:off x="6515098" y="792661"/>
            <a:ext cx="3057528" cy="6065339"/>
          </a:xfrm>
          <a:prstGeom prst="rect">
            <a:avLst/>
          </a:prstGeom>
        </p:spPr>
      </p:pic>
    </p:spTree>
    <p:extLst>
      <p:ext uri="{BB962C8B-B14F-4D97-AF65-F5344CB8AC3E}">
        <p14:creationId xmlns:p14="http://schemas.microsoft.com/office/powerpoint/2010/main" val="382517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5FD8CA-8FFD-4F02-83A1-C9D6F8917C6D}"/>
              </a:ext>
            </a:extLst>
          </p:cNvPr>
          <p:cNvPicPr>
            <a:picLocks noChangeAspect="1"/>
          </p:cNvPicPr>
          <p:nvPr/>
        </p:nvPicPr>
        <p:blipFill rotWithShape="1">
          <a:blip r:embed="rId2">
            <a:extLst>
              <a:ext uri="{28A0092B-C50C-407E-A947-70E740481C1C}">
                <a14:useLocalDpi xmlns:a14="http://schemas.microsoft.com/office/drawing/2010/main" val="0"/>
              </a:ext>
            </a:extLst>
          </a:blip>
          <a:srcRect t="8836" b="26325"/>
          <a:stretch/>
        </p:blipFill>
        <p:spPr>
          <a:xfrm>
            <a:off x="2730841" y="0"/>
            <a:ext cx="5944748" cy="6858000"/>
          </a:xfrm>
          <a:prstGeom prst="rect">
            <a:avLst/>
          </a:prstGeom>
        </p:spPr>
      </p:pic>
      <p:grpSp>
        <p:nvGrpSpPr>
          <p:cNvPr id="21" name="Group 20">
            <a:extLst>
              <a:ext uri="{FF2B5EF4-FFF2-40B4-BE49-F238E27FC236}">
                <a16:creationId xmlns:a16="http://schemas.microsoft.com/office/drawing/2014/main" id="{8BB226B8-800B-4035-800E-F7EE7C6F03B0}"/>
              </a:ext>
            </a:extLst>
          </p:cNvPr>
          <p:cNvGrpSpPr/>
          <p:nvPr/>
        </p:nvGrpSpPr>
        <p:grpSpPr>
          <a:xfrm>
            <a:off x="-1" y="0"/>
            <a:ext cx="12192001" cy="6858000"/>
            <a:chOff x="-1" y="0"/>
            <a:chExt cx="12192001" cy="6858000"/>
          </a:xfrm>
        </p:grpSpPr>
        <p:sp>
          <p:nvSpPr>
            <p:cNvPr id="22" name="Rectangle 21">
              <a:extLst>
                <a:ext uri="{FF2B5EF4-FFF2-40B4-BE49-F238E27FC236}">
                  <a16:creationId xmlns:a16="http://schemas.microsoft.com/office/drawing/2014/main" id="{886E0516-192F-4F1F-9E58-0BE506B679B0}"/>
                </a:ext>
              </a:extLst>
            </p:cNvPr>
            <p:cNvSpPr/>
            <p:nvPr/>
          </p:nvSpPr>
          <p:spPr>
            <a:xfrm>
              <a:off x="-1" y="0"/>
              <a:ext cx="6095999" cy="3429000"/>
            </a:xfrm>
            <a:prstGeom prst="rect">
              <a:avLst/>
            </a:prstGeom>
            <a:gradFill flip="none" rotWithShape="1">
              <a:gsLst>
                <a:gs pos="50000">
                  <a:schemeClr val="bg1"/>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880C88-CDBE-4C6B-87F9-EE45D3595B57}"/>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9D1B05F-3314-429E-8726-8E335DD1FF87}"/>
                </a:ext>
              </a:extLst>
            </p:cNvPr>
            <p:cNvSpPr/>
            <p:nvPr/>
          </p:nvSpPr>
          <p:spPr>
            <a:xfrm>
              <a:off x="0" y="3429000"/>
              <a:ext cx="6096000" cy="3429000"/>
            </a:xfrm>
            <a:prstGeom prst="rect">
              <a:avLst/>
            </a:prstGeom>
            <a:gradFill flip="none" rotWithShape="1">
              <a:gsLst>
                <a:gs pos="50000">
                  <a:schemeClr val="bg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ED847DC-9B32-4E78-91C9-C882B1666C1F}"/>
                </a:ext>
              </a:extLst>
            </p:cNvPr>
            <p:cNvSpPr/>
            <p:nvPr/>
          </p:nvSpPr>
          <p:spPr>
            <a:xfrm>
              <a:off x="6096000" y="3429000"/>
              <a:ext cx="6096000" cy="3429000"/>
            </a:xfrm>
            <a:prstGeom prst="rect">
              <a:avLst/>
            </a:prstGeom>
            <a:gradFill flip="none" rotWithShape="1">
              <a:gsLst>
                <a:gs pos="50000">
                  <a:schemeClr val="bg1"/>
                </a:gs>
                <a:gs pos="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0"/>
            <a:ext cx="10515600" cy="796018"/>
          </a:xfrm>
        </p:spPr>
        <p:txBody>
          <a:bodyPr>
            <a:normAutofit/>
          </a:bodyPr>
          <a:lstStyle/>
          <a:p>
            <a:pPr algn="ctr"/>
            <a:r>
              <a:rPr lang="en-US" dirty="0">
                <a:latin typeface="Arial Black" panose="020B0A04020102020204" pitchFamily="34" charset="0"/>
              </a:rPr>
              <a:t>Meme’s to explain ORANGE</a:t>
            </a:r>
          </a:p>
        </p:txBody>
      </p:sp>
      <p:pic>
        <p:nvPicPr>
          <p:cNvPr id="3" name="Picture 2">
            <a:extLst>
              <a:ext uri="{FF2B5EF4-FFF2-40B4-BE49-F238E27FC236}">
                <a16:creationId xmlns:a16="http://schemas.microsoft.com/office/drawing/2014/main" id="{B8C6BDAE-8AC3-4A5C-9883-74C2C0F0CDB1}"/>
              </a:ext>
            </a:extLst>
          </p:cNvPr>
          <p:cNvPicPr>
            <a:picLocks noChangeAspect="1"/>
          </p:cNvPicPr>
          <p:nvPr/>
        </p:nvPicPr>
        <p:blipFill>
          <a:blip r:embed="rId3"/>
          <a:stretch>
            <a:fillRect/>
          </a:stretch>
        </p:blipFill>
        <p:spPr>
          <a:xfrm>
            <a:off x="163947" y="957151"/>
            <a:ext cx="5146486" cy="5162619"/>
          </a:xfrm>
          <a:prstGeom prst="rect">
            <a:avLst/>
          </a:prstGeom>
          <a:effectLst>
            <a:outerShdw blurRad="63500" sx="101000" sy="101000" algn="ctr" rotWithShape="0">
              <a:prstClr val="black">
                <a:alpha val="21000"/>
              </a:prstClr>
            </a:outerShdw>
          </a:effectLst>
        </p:spPr>
      </p:pic>
      <p:sp>
        <p:nvSpPr>
          <p:cNvPr id="26" name="TextBox 25">
            <a:extLst>
              <a:ext uri="{FF2B5EF4-FFF2-40B4-BE49-F238E27FC236}">
                <a16:creationId xmlns:a16="http://schemas.microsoft.com/office/drawing/2014/main" id="{A6E96216-E698-4B88-897A-88D80AD7636D}"/>
              </a:ext>
            </a:extLst>
          </p:cNvPr>
          <p:cNvSpPr txBox="1"/>
          <p:nvPr/>
        </p:nvSpPr>
        <p:spPr>
          <a:xfrm>
            <a:off x="230683" y="981757"/>
            <a:ext cx="5079750" cy="2246769"/>
          </a:xfrm>
          <a:prstGeom prst="rect">
            <a:avLst/>
          </a:prstGeom>
          <a:noFill/>
          <a:ln>
            <a:noFill/>
          </a:ln>
        </p:spPr>
        <p:txBody>
          <a:bodyPr wrap="square" rtlCol="0">
            <a:spAutoFit/>
          </a:bodyPr>
          <a:lstStyle/>
          <a:p>
            <a:r>
              <a:rPr lang="en-US" sz="2200" b="1" dirty="0">
                <a:latin typeface="Arial Narrow" panose="020B0606020202030204" pitchFamily="34" charset="0"/>
              </a:rPr>
              <a:t>People:</a:t>
            </a:r>
          </a:p>
          <a:p>
            <a:endParaRPr lang="en-US" sz="1600" b="1" dirty="0">
              <a:latin typeface="Arial Narrow" panose="020B0606020202030204" pitchFamily="34" charset="0"/>
            </a:endParaRPr>
          </a:p>
          <a:p>
            <a:r>
              <a:rPr lang="en-US" sz="2200" b="1" dirty="0">
                <a:latin typeface="Arial Narrow" panose="020B0606020202030204" pitchFamily="34" charset="0"/>
              </a:rPr>
              <a:t>Seriously, everyone:</a:t>
            </a:r>
          </a:p>
          <a:p>
            <a:endParaRPr lang="en-US" sz="1600" dirty="0">
              <a:latin typeface="Arial Narrow" panose="020B0606020202030204" pitchFamily="34" charset="0"/>
            </a:endParaRPr>
          </a:p>
          <a:p>
            <a:r>
              <a:rPr lang="en-US" sz="2200" b="1" dirty="0">
                <a:latin typeface="Arial Narrow" panose="020B0606020202030204" pitchFamily="34" charset="0"/>
              </a:rPr>
              <a:t>Like… every person you know:</a:t>
            </a:r>
          </a:p>
          <a:p>
            <a:endParaRPr lang="en-US" sz="1600" b="1" dirty="0">
              <a:latin typeface="Arial Narrow" panose="020B0606020202030204" pitchFamily="34" charset="0"/>
            </a:endParaRPr>
          </a:p>
          <a:p>
            <a:r>
              <a:rPr lang="en-US" sz="2200" b="1" dirty="0">
                <a:latin typeface="Arial Narrow" panose="020B0606020202030204" pitchFamily="34" charset="0"/>
              </a:rPr>
              <a:t>But “Orange’s” be like:</a:t>
            </a:r>
          </a:p>
        </p:txBody>
      </p:sp>
      <p:pic>
        <p:nvPicPr>
          <p:cNvPr id="5124" name="Picture 4" descr="https://winkgo.com/wp-content/uploads/2019/07/best-funny-friend-memes-63-720x411.jpg">
            <a:extLst>
              <a:ext uri="{FF2B5EF4-FFF2-40B4-BE49-F238E27FC236}">
                <a16:creationId xmlns:a16="http://schemas.microsoft.com/office/drawing/2014/main" id="{B6B06811-426E-4B28-8C3A-D48D3DF62E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20"/>
          <a:stretch/>
        </p:blipFill>
        <p:spPr bwMode="auto">
          <a:xfrm>
            <a:off x="5377169" y="1471612"/>
            <a:ext cx="6650884" cy="39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37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124"/>
                                        </p:tgtEl>
                                      </p:cBhvr>
                                    </p:animEffect>
                                    <p:set>
                                      <p:cBhvr>
                                        <p:cTn id="26" dur="1" fill="hold">
                                          <p:stCondLst>
                                            <p:cond delay="499"/>
                                          </p:stCondLst>
                                        </p:cTn>
                                        <p:tgtEl>
                                          <p:spTgt spid="512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571056C-816D-4C3D-A34C-560EE0D6279B}"/>
              </a:ext>
            </a:extLst>
          </p:cNvPr>
          <p:cNvGrpSpPr/>
          <p:nvPr/>
        </p:nvGrpSpPr>
        <p:grpSpPr>
          <a:xfrm>
            <a:off x="-1" y="0"/>
            <a:ext cx="12192001" cy="6858000"/>
            <a:chOff x="-1" y="0"/>
            <a:chExt cx="12192001" cy="6858000"/>
          </a:xfrm>
        </p:grpSpPr>
        <p:sp>
          <p:nvSpPr>
            <p:cNvPr id="16" name="Rectangle 15">
              <a:extLst>
                <a:ext uri="{FF2B5EF4-FFF2-40B4-BE49-F238E27FC236}">
                  <a16:creationId xmlns:a16="http://schemas.microsoft.com/office/drawing/2014/main" id="{2B38CCCC-0920-4369-B93B-D4FA5547B566}"/>
                </a:ext>
              </a:extLst>
            </p:cNvPr>
            <p:cNvSpPr/>
            <p:nvPr/>
          </p:nvSpPr>
          <p:spPr>
            <a:xfrm>
              <a:off x="-1" y="0"/>
              <a:ext cx="6095999" cy="3429000"/>
            </a:xfrm>
            <a:prstGeom prst="rect">
              <a:avLst/>
            </a:prstGeom>
            <a:gradFill flip="none" rotWithShape="1">
              <a:gsLst>
                <a:gs pos="50000">
                  <a:schemeClr val="bg1"/>
                </a:gs>
                <a:gs pos="0">
                  <a:schemeClr val="accent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AFC136-3D43-4FAD-A328-DB10F069C52B}"/>
                </a:ext>
              </a:extLst>
            </p:cNvPr>
            <p:cNvSpPr/>
            <p:nvPr/>
          </p:nvSpPr>
          <p:spPr>
            <a:xfrm>
              <a:off x="6095998" y="0"/>
              <a:ext cx="6096002" cy="3429000"/>
            </a:xfrm>
            <a:prstGeom prst="rect">
              <a:avLst/>
            </a:prstGeom>
            <a:gradFill flip="none" rotWithShape="1">
              <a:gsLst>
                <a:gs pos="50000">
                  <a:schemeClr val="bg1"/>
                </a:gs>
                <a:gs pos="0">
                  <a:schemeClr val="accent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632DAF9-2274-4458-AE06-004A707F12F7}"/>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3F68EA-E6EE-4E6E-8388-1E750FE01AEF}"/>
                </a:ext>
              </a:extLst>
            </p:cNvPr>
            <p:cNvSpPr/>
            <p:nvPr/>
          </p:nvSpPr>
          <p:spPr>
            <a:xfrm>
              <a:off x="6096000" y="3429000"/>
              <a:ext cx="6096000" cy="3429000"/>
            </a:xfrm>
            <a:prstGeom prst="rect">
              <a:avLst/>
            </a:prstGeom>
            <a:gradFill flip="none" rotWithShape="1">
              <a:gsLst>
                <a:gs pos="50000">
                  <a:schemeClr val="bg1"/>
                </a:gs>
                <a:gs pos="0">
                  <a:schemeClr val="accent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0"/>
            <a:ext cx="10515600" cy="796018"/>
          </a:xfrm>
        </p:spPr>
        <p:txBody>
          <a:bodyPr>
            <a:normAutofit/>
          </a:bodyPr>
          <a:lstStyle/>
          <a:p>
            <a:pPr algn="ctr"/>
            <a:r>
              <a:rPr lang="en-US" dirty="0">
                <a:latin typeface="Arial Black" panose="020B0A04020102020204" pitchFamily="34" charset="0"/>
              </a:rPr>
              <a:t>Meme’s to explain GREEN</a:t>
            </a:r>
          </a:p>
        </p:txBody>
      </p:sp>
      <p:pic>
        <p:nvPicPr>
          <p:cNvPr id="8" name="Picture 7">
            <a:extLst>
              <a:ext uri="{FF2B5EF4-FFF2-40B4-BE49-F238E27FC236}">
                <a16:creationId xmlns:a16="http://schemas.microsoft.com/office/drawing/2014/main" id="{BE8BDD1B-3FFC-4AA3-AE25-91D9ECC80F61}"/>
              </a:ext>
            </a:extLst>
          </p:cNvPr>
          <p:cNvPicPr>
            <a:picLocks noChangeAspect="1"/>
          </p:cNvPicPr>
          <p:nvPr/>
        </p:nvPicPr>
        <p:blipFill rotWithShape="1">
          <a:blip r:embed="rId2"/>
          <a:srcRect t="703"/>
          <a:stretch/>
        </p:blipFill>
        <p:spPr>
          <a:xfrm>
            <a:off x="209548" y="796018"/>
            <a:ext cx="6028365" cy="5657850"/>
          </a:xfrm>
          <a:prstGeom prst="rect">
            <a:avLst/>
          </a:prstGeom>
        </p:spPr>
      </p:pic>
      <p:sp>
        <p:nvSpPr>
          <p:cNvPr id="2" name="TextBox 1">
            <a:extLst>
              <a:ext uri="{FF2B5EF4-FFF2-40B4-BE49-F238E27FC236}">
                <a16:creationId xmlns:a16="http://schemas.microsoft.com/office/drawing/2014/main" id="{8A48D228-D8F4-4E28-998C-48F9C7F4C5AF}"/>
              </a:ext>
            </a:extLst>
          </p:cNvPr>
          <p:cNvSpPr txBox="1"/>
          <p:nvPr/>
        </p:nvSpPr>
        <p:spPr>
          <a:xfrm>
            <a:off x="209548" y="865061"/>
            <a:ext cx="6028365" cy="1608133"/>
          </a:xfrm>
          <a:prstGeom prst="rect">
            <a:avLst/>
          </a:prstGeom>
          <a:noFill/>
          <a:ln>
            <a:noFill/>
          </a:ln>
        </p:spPr>
        <p:txBody>
          <a:bodyPr wrap="square" rtlCol="0">
            <a:spAutoFit/>
          </a:bodyPr>
          <a:lstStyle/>
          <a:p>
            <a:r>
              <a:rPr lang="en-US" sz="2200" b="1" dirty="0">
                <a:latin typeface="Arial Narrow" panose="020B0606020202030204" pitchFamily="34" charset="0"/>
              </a:rPr>
              <a:t>My Spouse:  </a:t>
            </a:r>
            <a:r>
              <a:rPr lang="en-US" sz="2200" dirty="0">
                <a:latin typeface="Arial Narrow" panose="020B0606020202030204" pitchFamily="34" charset="0"/>
              </a:rPr>
              <a:t>Lets go on vacation!</a:t>
            </a:r>
          </a:p>
          <a:p>
            <a:endParaRPr lang="en-US" sz="1050" b="1" dirty="0">
              <a:latin typeface="Arial Narrow" panose="020B0606020202030204" pitchFamily="34" charset="0"/>
            </a:endParaRPr>
          </a:p>
          <a:p>
            <a:r>
              <a:rPr lang="en-US" sz="2200" b="1" dirty="0">
                <a:latin typeface="Arial Narrow" panose="020B0606020202030204" pitchFamily="34" charset="0"/>
              </a:rPr>
              <a:t>Me: </a:t>
            </a:r>
            <a:r>
              <a:rPr lang="en-US" sz="2200" dirty="0">
                <a:latin typeface="Arial Narrow" panose="020B0606020202030204" pitchFamily="34" charset="0"/>
              </a:rPr>
              <a:t>(Determining the possibility of going on vacation based on options available, budget, and time, while also trying to ignore the lack of an apostrophe in “Let’s”.)</a:t>
            </a:r>
          </a:p>
        </p:txBody>
      </p:sp>
      <p:pic>
        <p:nvPicPr>
          <p:cNvPr id="3074" name="Picture 2" descr="What are some of your favorite MBTI memes and why? - Quora">
            <a:extLst>
              <a:ext uri="{FF2B5EF4-FFF2-40B4-BE49-F238E27FC236}">
                <a16:creationId xmlns:a16="http://schemas.microsoft.com/office/drawing/2014/main" id="{6DD5151C-D5F6-4832-9E09-F974E627F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45" y="865060"/>
            <a:ext cx="5588807" cy="558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4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B8FD289-899C-448E-B94D-555D85CDE45E}"/>
              </a:ext>
            </a:extLst>
          </p:cNvPr>
          <p:cNvGrpSpPr/>
          <p:nvPr/>
        </p:nvGrpSpPr>
        <p:grpSpPr>
          <a:xfrm>
            <a:off x="-1" y="0"/>
            <a:ext cx="12192001" cy="6858000"/>
            <a:chOff x="-1" y="0"/>
            <a:chExt cx="12192001" cy="6858000"/>
          </a:xfrm>
        </p:grpSpPr>
        <p:sp>
          <p:nvSpPr>
            <p:cNvPr id="11" name="Rectangle 10">
              <a:extLst>
                <a:ext uri="{FF2B5EF4-FFF2-40B4-BE49-F238E27FC236}">
                  <a16:creationId xmlns:a16="http://schemas.microsoft.com/office/drawing/2014/main" id="{3CDACA39-9363-4DF2-A009-0103B18D207A}"/>
                </a:ext>
              </a:extLst>
            </p:cNvPr>
            <p:cNvSpPr/>
            <p:nvPr/>
          </p:nvSpPr>
          <p:spPr>
            <a:xfrm>
              <a:off x="-1" y="0"/>
              <a:ext cx="6095999" cy="3429000"/>
            </a:xfrm>
            <a:prstGeom prst="rect">
              <a:avLst/>
            </a:prstGeom>
            <a:gradFill flip="none" rotWithShape="1">
              <a:gsLst>
                <a:gs pos="50000">
                  <a:schemeClr val="bg1"/>
                </a:gs>
                <a:gs pos="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38F961-0A5F-4E1D-81EF-B7CD528B6BE8}"/>
                </a:ext>
              </a:extLst>
            </p:cNvPr>
            <p:cNvSpPr/>
            <p:nvPr/>
          </p:nvSpPr>
          <p:spPr>
            <a:xfrm>
              <a:off x="6095998" y="0"/>
              <a:ext cx="6096002" cy="3429000"/>
            </a:xfrm>
            <a:prstGeom prst="rect">
              <a:avLst/>
            </a:prstGeom>
            <a:gradFill flip="none" rotWithShape="1">
              <a:gsLst>
                <a:gs pos="50000">
                  <a:schemeClr val="bg1"/>
                </a:gs>
                <a:gs pos="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CC72BB-E350-4ADF-BE60-1CC2070BBF36}"/>
                </a:ext>
              </a:extLst>
            </p:cNvPr>
            <p:cNvSpPr/>
            <p:nvPr/>
          </p:nvSpPr>
          <p:spPr>
            <a:xfrm>
              <a:off x="0" y="3429000"/>
              <a:ext cx="6096000" cy="3429000"/>
            </a:xfrm>
            <a:prstGeom prst="rect">
              <a:avLst/>
            </a:prstGeom>
            <a:gradFill flip="none" rotWithShape="1">
              <a:gsLst>
                <a:gs pos="50000">
                  <a:schemeClr val="bg1"/>
                </a:gs>
                <a:gs pos="0">
                  <a:schemeClr val="accent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12B2E4-9E5C-4084-85F5-50DE6A7A6F67}"/>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0"/>
            <a:ext cx="10515600" cy="796018"/>
          </a:xfrm>
        </p:spPr>
        <p:txBody>
          <a:bodyPr>
            <a:normAutofit/>
          </a:bodyPr>
          <a:lstStyle/>
          <a:p>
            <a:pPr algn="ctr"/>
            <a:r>
              <a:rPr lang="en-US" dirty="0">
                <a:latin typeface="Arial Black" panose="020B0A04020102020204" pitchFamily="34" charset="0"/>
              </a:rPr>
              <a:t>Meme’s to explain GOLD</a:t>
            </a:r>
          </a:p>
        </p:txBody>
      </p:sp>
      <p:pic>
        <p:nvPicPr>
          <p:cNvPr id="4100" name="Picture 4" descr="https://i.imgflip.com/5c1cap.png">
            <a:extLst>
              <a:ext uri="{FF2B5EF4-FFF2-40B4-BE49-F238E27FC236}">
                <a16:creationId xmlns:a16="http://schemas.microsoft.com/office/drawing/2014/main" id="{F36865B3-8672-44EC-BE1C-9711A3599D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517270" y="681037"/>
            <a:ext cx="4342233" cy="59007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6BAE1C-EFCD-4A52-BB1A-06ECA0C361E4}"/>
              </a:ext>
            </a:extLst>
          </p:cNvPr>
          <p:cNvSpPr txBox="1"/>
          <p:nvPr/>
        </p:nvSpPr>
        <p:spPr>
          <a:xfrm>
            <a:off x="6480758" y="681036"/>
            <a:ext cx="4415255" cy="461665"/>
          </a:xfrm>
          <a:prstGeom prst="rect">
            <a:avLst/>
          </a:prstGeom>
          <a:noFill/>
        </p:spPr>
        <p:txBody>
          <a:bodyPr wrap="square" rtlCol="0">
            <a:spAutoFit/>
          </a:bodyPr>
          <a:lstStyle/>
          <a:p>
            <a:r>
              <a:rPr lang="en-US" sz="2400" dirty="0">
                <a:solidFill>
                  <a:schemeClr val="bg1"/>
                </a:solidFill>
                <a:latin typeface="Arial Black" panose="020B0A04020102020204" pitchFamily="34" charset="0"/>
              </a:rPr>
              <a:t>How I feel about meme’s</a:t>
            </a:r>
          </a:p>
        </p:txBody>
      </p:sp>
      <p:pic>
        <p:nvPicPr>
          <p:cNvPr id="4102" name="Picture 6" descr="EARLY IS ON TIME ON TIME IS LATE! - gangster baby | Meme Generator">
            <a:extLst>
              <a:ext uri="{FF2B5EF4-FFF2-40B4-BE49-F238E27FC236}">
                <a16:creationId xmlns:a16="http://schemas.microsoft.com/office/drawing/2014/main" id="{10998FA1-CB86-4E3B-A2C0-ADE3B3AAB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584" y="681036"/>
            <a:ext cx="4425554" cy="590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5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200" y="365125"/>
            <a:ext cx="10515600" cy="1582428"/>
          </a:xfrm>
        </p:spPr>
        <p:txBody>
          <a:bodyPr>
            <a:noAutofit/>
          </a:bodyPr>
          <a:lstStyle/>
          <a:p>
            <a:pPr algn="ctr"/>
            <a:r>
              <a:rPr lang="en-US" sz="3600" dirty="0">
                <a:latin typeface="Arial Black" panose="020B0A04020102020204" pitchFamily="34" charset="0"/>
              </a:rPr>
              <a:t>Quote from George J. </a:t>
            </a:r>
            <a:r>
              <a:rPr lang="en-US" sz="3600" dirty="0" err="1">
                <a:latin typeface="Arial Black" panose="020B0A04020102020204" pitchFamily="34" charset="0"/>
              </a:rPr>
              <a:t>Boelcke</a:t>
            </a:r>
            <a:r>
              <a:rPr lang="en-US" sz="3600" dirty="0">
                <a:latin typeface="Arial Black" panose="020B0A04020102020204" pitchFamily="34" charset="0"/>
              </a:rPr>
              <a:t>, </a:t>
            </a:r>
            <a:br>
              <a:rPr lang="en-US" sz="3600" dirty="0">
                <a:latin typeface="Arial Black" panose="020B0A04020102020204" pitchFamily="34" charset="0"/>
              </a:rPr>
            </a:br>
            <a:r>
              <a:rPr lang="en-US" sz="3600" dirty="0">
                <a:latin typeface="Arial Black" panose="020B0A04020102020204" pitchFamily="34" charset="0"/>
              </a:rPr>
              <a:t>Author of “Colorful Personalities”</a:t>
            </a:r>
          </a:p>
        </p:txBody>
      </p:sp>
      <p:sp>
        <p:nvSpPr>
          <p:cNvPr id="8" name="Content Placeholder 7">
            <a:extLst>
              <a:ext uri="{FF2B5EF4-FFF2-40B4-BE49-F238E27FC236}">
                <a16:creationId xmlns:a16="http://schemas.microsoft.com/office/drawing/2014/main" id="{EE57C804-564F-4858-BA1E-D74E6E6A6F5E}"/>
              </a:ext>
            </a:extLst>
          </p:cNvPr>
          <p:cNvSpPr>
            <a:spLocks noGrp="1"/>
          </p:cNvSpPr>
          <p:nvPr>
            <p:ph idx="1"/>
          </p:nvPr>
        </p:nvSpPr>
        <p:spPr>
          <a:xfrm>
            <a:off x="478971" y="1825624"/>
            <a:ext cx="11292115" cy="4778375"/>
          </a:xfrm>
        </p:spPr>
        <p:txBody>
          <a:bodyPr anchor="ctr">
            <a:normAutofit/>
          </a:bodyPr>
          <a:lstStyle/>
          <a:p>
            <a:pPr marL="115887" indent="0" algn="ctr">
              <a:spcAft>
                <a:spcPts val="1200"/>
              </a:spcAft>
              <a:buNone/>
            </a:pPr>
            <a:r>
              <a:rPr lang="en-US" sz="5400" dirty="0"/>
              <a:t>“The insights of ‘Colors’ is one-half awareness and one-half choosing to value others for who they are, instead of wanting them to be more like ourselves.”</a:t>
            </a:r>
          </a:p>
        </p:txBody>
      </p:sp>
    </p:spTree>
    <p:extLst>
      <p:ext uri="{BB962C8B-B14F-4D97-AF65-F5344CB8AC3E}">
        <p14:creationId xmlns:p14="http://schemas.microsoft.com/office/powerpoint/2010/main" val="263060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6">
            <a:extLst>
              <a:ext uri="{FF2B5EF4-FFF2-40B4-BE49-F238E27FC236}">
                <a16:creationId xmlns:a16="http://schemas.microsoft.com/office/drawing/2014/main" id="{7A8C0043-A439-4ED2-98E9-DB13A9F96515}"/>
              </a:ext>
            </a:extLst>
          </p:cNvPr>
          <p:cNvSpPr>
            <a:spLocks noGrp="1"/>
          </p:cNvSpPr>
          <p:nvPr>
            <p:ph type="title"/>
          </p:nvPr>
        </p:nvSpPr>
        <p:spPr>
          <a:xfrm>
            <a:off x="838198" y="254001"/>
            <a:ext cx="10515600" cy="786781"/>
          </a:xfrm>
        </p:spPr>
        <p:txBody>
          <a:bodyPr/>
          <a:lstStyle/>
          <a:p>
            <a:pPr algn="ctr"/>
            <a:r>
              <a:rPr lang="en-US" dirty="0">
                <a:latin typeface="Arial Black" panose="020B0A04020102020204" pitchFamily="34" charset="0"/>
              </a:rPr>
              <a:t>Perspective</a:t>
            </a:r>
          </a:p>
        </p:txBody>
      </p:sp>
      <p:pic>
        <p:nvPicPr>
          <p:cNvPr id="1026" name="Picture 2" descr="https://miro.medium.com/max/1200/1*9cECXppjTjXnIvzfD01ILA.jpeg">
            <a:extLst>
              <a:ext uri="{FF2B5EF4-FFF2-40B4-BE49-F238E27FC236}">
                <a16:creationId xmlns:a16="http://schemas.microsoft.com/office/drawing/2014/main" id="{A2C1B683-24EA-4B25-87D4-B4CA91EF5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431" y="1040782"/>
            <a:ext cx="7373133" cy="5464391"/>
          </a:xfrm>
          <a:prstGeom prst="rect">
            <a:avLst/>
          </a:prstGeom>
          <a:noFill/>
          <a:effectLst>
            <a:outerShdw blurRad="88900" sx="101000" sy="101000" algn="ctr" rotWithShape="0">
              <a:prstClr val="black">
                <a:alpha val="3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94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5"/>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196024"/>
            <a:ext cx="10515600" cy="796018"/>
          </a:xfrm>
        </p:spPr>
        <p:txBody>
          <a:bodyPr/>
          <a:lstStyle/>
          <a:p>
            <a:pPr algn="ctr"/>
            <a:r>
              <a:rPr lang="en-US" dirty="0">
                <a:latin typeface="Arial Black" panose="020B0A04020102020204" pitchFamily="34" charset="0"/>
              </a:rPr>
              <a:t>BLUE PERSPETIVE:</a:t>
            </a:r>
          </a:p>
        </p:txBody>
      </p:sp>
      <p:sp>
        <p:nvSpPr>
          <p:cNvPr id="8" name="Content Placeholder 7">
            <a:extLst>
              <a:ext uri="{FF2B5EF4-FFF2-40B4-BE49-F238E27FC236}">
                <a16:creationId xmlns:a16="http://schemas.microsoft.com/office/drawing/2014/main" id="{EE57C804-564F-4858-BA1E-D74E6E6A6F5E}"/>
              </a:ext>
            </a:extLst>
          </p:cNvPr>
          <p:cNvSpPr>
            <a:spLocks noGrp="1"/>
          </p:cNvSpPr>
          <p:nvPr>
            <p:ph idx="1"/>
          </p:nvPr>
        </p:nvSpPr>
        <p:spPr>
          <a:xfrm>
            <a:off x="447304" y="943428"/>
            <a:ext cx="5731823" cy="5742380"/>
          </a:xfrm>
        </p:spPr>
        <p:txBody>
          <a:bodyPr numCol="1">
            <a:normAutofit/>
          </a:bodyPr>
          <a:lstStyle/>
          <a:p>
            <a:pPr marL="0" lvl="3" indent="0">
              <a:buNone/>
            </a:pPr>
            <a:r>
              <a:rPr lang="en-US" sz="2800" b="1" dirty="0">
                <a:solidFill>
                  <a:schemeClr val="tx1">
                    <a:lumMod val="65000"/>
                    <a:lumOff val="35000"/>
                  </a:schemeClr>
                </a:solidFill>
              </a:rPr>
              <a:t>Others may negatively see them as…</a:t>
            </a:r>
          </a:p>
          <a:p>
            <a:pPr marL="815975" lvl="3" indent="-457200">
              <a:buFont typeface="Courier New" panose="02070309020205020404" pitchFamily="49" charset="0"/>
              <a:buChar char="o"/>
            </a:pPr>
            <a:r>
              <a:rPr lang="en-US" sz="2800" dirty="0"/>
              <a:t>Too nice/pushovers</a:t>
            </a:r>
          </a:p>
          <a:p>
            <a:pPr marL="815975" lvl="3" indent="-457200">
              <a:buFont typeface="Courier New" panose="02070309020205020404" pitchFamily="49" charset="0"/>
              <a:buChar char="o"/>
            </a:pPr>
            <a:r>
              <a:rPr lang="en-US" sz="2800" dirty="0"/>
              <a:t>Bleeding hearts</a:t>
            </a:r>
          </a:p>
          <a:p>
            <a:pPr marL="815975" lvl="3" indent="-457200">
              <a:buFont typeface="Courier New" panose="02070309020205020404" pitchFamily="49" charset="0"/>
              <a:buChar char="o"/>
            </a:pPr>
            <a:r>
              <a:rPr lang="en-US" sz="2800" dirty="0"/>
              <a:t>Not seeing the real world</a:t>
            </a:r>
          </a:p>
          <a:p>
            <a:pPr marL="815975" lvl="3" indent="-457200">
              <a:buFont typeface="Courier New" panose="02070309020205020404" pitchFamily="49" charset="0"/>
              <a:buChar char="o"/>
            </a:pPr>
            <a:r>
              <a:rPr lang="en-US" sz="2800" dirty="0"/>
              <a:t>Easily taken advantage of</a:t>
            </a:r>
          </a:p>
          <a:p>
            <a:pPr marL="815975" lvl="3" indent="-457200">
              <a:buFont typeface="Courier New" panose="02070309020205020404" pitchFamily="49" charset="0"/>
              <a:buChar char="o"/>
            </a:pPr>
            <a:r>
              <a:rPr lang="en-US" sz="2800" dirty="0"/>
              <a:t>Not task-oriented and easily sidetracked</a:t>
            </a:r>
          </a:p>
          <a:p>
            <a:pPr marL="815975" lvl="3" indent="-457200">
              <a:buFont typeface="Courier New" panose="02070309020205020404" pitchFamily="49" charset="0"/>
              <a:buChar char="o"/>
            </a:pPr>
            <a:r>
              <a:rPr lang="en-US" sz="2800" dirty="0"/>
              <a:t>Overly emotional</a:t>
            </a:r>
          </a:p>
          <a:p>
            <a:pPr marL="815975" lvl="3" indent="-457200">
              <a:buFont typeface="Courier New" panose="02070309020205020404" pitchFamily="49" charset="0"/>
              <a:buChar char="o"/>
            </a:pPr>
            <a:r>
              <a:rPr lang="en-US" sz="2800" dirty="0"/>
              <a:t>Smothering</a:t>
            </a:r>
          </a:p>
          <a:p>
            <a:pPr marL="815975" lvl="3" indent="-457200">
              <a:buFont typeface="Courier New" panose="02070309020205020404" pitchFamily="49" charset="0"/>
              <a:buChar char="o"/>
            </a:pPr>
            <a:r>
              <a:rPr lang="en-US" sz="2800" dirty="0"/>
              <a:t>Sugar-coating things</a:t>
            </a:r>
          </a:p>
          <a:p>
            <a:pPr marL="815975" lvl="3" indent="-457200">
              <a:buFont typeface="Courier New" panose="02070309020205020404" pitchFamily="49" charset="0"/>
              <a:buChar char="o"/>
            </a:pPr>
            <a:r>
              <a:rPr lang="en-US" sz="2800" dirty="0"/>
              <a:t>Talking too much</a:t>
            </a:r>
          </a:p>
          <a:p>
            <a:pPr marL="815975" lvl="3" indent="-457200">
              <a:buFont typeface="Courier New" panose="02070309020205020404" pitchFamily="49" charset="0"/>
              <a:buChar char="o"/>
            </a:pPr>
            <a:r>
              <a:rPr lang="en-US" sz="2800" dirty="0"/>
              <a:t>Unrealistic</a:t>
            </a:r>
          </a:p>
        </p:txBody>
      </p:sp>
      <p:sp>
        <p:nvSpPr>
          <p:cNvPr id="9" name="Content Placeholder 7">
            <a:extLst>
              <a:ext uri="{FF2B5EF4-FFF2-40B4-BE49-F238E27FC236}">
                <a16:creationId xmlns:a16="http://schemas.microsoft.com/office/drawing/2014/main" id="{67A38616-B078-4640-BE3D-5BD0E0C6C03E}"/>
              </a:ext>
            </a:extLst>
          </p:cNvPr>
          <p:cNvSpPr txBox="1">
            <a:spLocks/>
          </p:cNvSpPr>
          <p:nvPr/>
        </p:nvSpPr>
        <p:spPr>
          <a:xfrm>
            <a:off x="6828308" y="943428"/>
            <a:ext cx="4881751" cy="574238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5975" lvl="3" indent="-457200">
              <a:buFont typeface="Courier New" panose="02070309020205020404" pitchFamily="49" charset="0"/>
              <a:buChar char="o"/>
            </a:pPr>
            <a:endParaRPr lang="en-US" sz="2800" dirty="0"/>
          </a:p>
          <a:p>
            <a:pPr marL="815975" lvl="3" indent="-457200">
              <a:buFont typeface="Courier New" panose="02070309020205020404" pitchFamily="49" charset="0"/>
              <a:buChar char="o"/>
            </a:pPr>
            <a:r>
              <a:rPr lang="en-US" sz="2800" dirty="0"/>
              <a:t>Affirming of others</a:t>
            </a:r>
          </a:p>
          <a:p>
            <a:pPr marL="815975" lvl="3" indent="-457200">
              <a:buFont typeface="Courier New" panose="02070309020205020404" pitchFamily="49" charset="0"/>
              <a:buChar char="o"/>
            </a:pPr>
            <a:r>
              <a:rPr lang="en-US" sz="2800" dirty="0"/>
              <a:t>Compassionate</a:t>
            </a:r>
          </a:p>
          <a:p>
            <a:pPr marL="815975" lvl="3" indent="-457200">
              <a:buFont typeface="Courier New" panose="02070309020205020404" pitchFamily="49" charset="0"/>
              <a:buChar char="o"/>
            </a:pPr>
            <a:r>
              <a:rPr lang="en-US" sz="2800" dirty="0"/>
              <a:t>Creative</a:t>
            </a:r>
          </a:p>
          <a:p>
            <a:pPr marL="815975" lvl="3" indent="-457200">
              <a:buFont typeface="Courier New" panose="02070309020205020404" pitchFamily="49" charset="0"/>
              <a:buChar char="o"/>
            </a:pPr>
            <a:r>
              <a:rPr lang="en-US" sz="2800" dirty="0"/>
              <a:t>Empathetic</a:t>
            </a:r>
          </a:p>
          <a:p>
            <a:pPr marL="815975" lvl="3" indent="-457200">
              <a:buFont typeface="Courier New" panose="02070309020205020404" pitchFamily="49" charset="0"/>
              <a:buChar char="o"/>
            </a:pPr>
            <a:r>
              <a:rPr lang="en-US" sz="2800" dirty="0"/>
              <a:t>Great Communicators</a:t>
            </a:r>
          </a:p>
          <a:p>
            <a:pPr marL="815975" lvl="3" indent="-457200">
              <a:buFont typeface="Courier New" panose="02070309020205020404" pitchFamily="49" charset="0"/>
              <a:buChar char="o"/>
            </a:pPr>
            <a:r>
              <a:rPr lang="en-US" sz="2800" dirty="0"/>
              <a:t>Idealistic</a:t>
            </a:r>
          </a:p>
          <a:p>
            <a:pPr marL="815975" lvl="3" indent="-457200">
              <a:buFont typeface="Courier New" panose="02070309020205020404" pitchFamily="49" charset="0"/>
              <a:buChar char="o"/>
            </a:pPr>
            <a:r>
              <a:rPr lang="en-US" sz="2800" dirty="0"/>
              <a:t>A people person</a:t>
            </a:r>
          </a:p>
          <a:p>
            <a:pPr marL="815975" lvl="3" indent="-457200">
              <a:buFont typeface="Courier New" panose="02070309020205020404" pitchFamily="49" charset="0"/>
              <a:buChar char="o"/>
            </a:pPr>
            <a:r>
              <a:rPr lang="en-US" sz="2800" dirty="0"/>
              <a:t>Romantic</a:t>
            </a:r>
          </a:p>
          <a:p>
            <a:pPr marL="815975" lvl="3" indent="-457200">
              <a:buFont typeface="Courier New" panose="02070309020205020404" pitchFamily="49" charset="0"/>
              <a:buChar char="o"/>
            </a:pPr>
            <a:r>
              <a:rPr lang="en-US" sz="2800" dirty="0"/>
              <a:t>Trusting</a:t>
            </a:r>
          </a:p>
          <a:p>
            <a:pPr marL="815975" lvl="3" indent="-457200">
              <a:buFont typeface="Courier New" panose="02070309020205020404" pitchFamily="49" charset="0"/>
              <a:buChar char="o"/>
            </a:pPr>
            <a:r>
              <a:rPr lang="en-US" sz="2800" dirty="0"/>
              <a:t>Wanting harmony</a:t>
            </a:r>
          </a:p>
          <a:p>
            <a:pPr marL="815975" lvl="3" indent="-457200">
              <a:buFont typeface="Courier New" panose="02070309020205020404" pitchFamily="49" charset="0"/>
              <a:buChar char="o"/>
            </a:pPr>
            <a:r>
              <a:rPr lang="en-US" sz="2800" dirty="0"/>
              <a:t>Warm &amp; caring</a:t>
            </a:r>
          </a:p>
        </p:txBody>
      </p:sp>
      <p:sp>
        <p:nvSpPr>
          <p:cNvPr id="10" name="Content Placeholder 7">
            <a:extLst>
              <a:ext uri="{FF2B5EF4-FFF2-40B4-BE49-F238E27FC236}">
                <a16:creationId xmlns:a16="http://schemas.microsoft.com/office/drawing/2014/main" id="{8E7FB91C-8F45-4CB9-B078-FFE2669AD018}"/>
              </a:ext>
            </a:extLst>
          </p:cNvPr>
          <p:cNvSpPr txBox="1">
            <a:spLocks/>
          </p:cNvSpPr>
          <p:nvPr/>
        </p:nvSpPr>
        <p:spPr>
          <a:xfrm rot="16200000">
            <a:off x="4068285" y="3299813"/>
            <a:ext cx="5731823" cy="553193"/>
          </a:xfrm>
          <a:prstGeom prst="rect">
            <a:avLst/>
          </a:prstGeom>
        </p:spPr>
        <p:txBody>
          <a:bodyPr vert="horz" lIns="91440" tIns="45720" rIns="91440" bIns="45720" numCol="1"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Font typeface="Arial" panose="020B0604020202020204" pitchFamily="34" charset="0"/>
              <a:buNone/>
            </a:pPr>
            <a:r>
              <a:rPr lang="en-US" sz="2800" b="1" dirty="0">
                <a:solidFill>
                  <a:schemeClr val="tx1">
                    <a:lumMod val="65000"/>
                    <a:lumOff val="35000"/>
                  </a:schemeClr>
                </a:solidFill>
              </a:rPr>
              <a:t>But from their perspective, they are...</a:t>
            </a:r>
          </a:p>
        </p:txBody>
      </p:sp>
      <p:sp>
        <p:nvSpPr>
          <p:cNvPr id="11" name="TextBox 10">
            <a:extLst>
              <a:ext uri="{FF2B5EF4-FFF2-40B4-BE49-F238E27FC236}">
                <a16:creationId xmlns:a16="http://schemas.microsoft.com/office/drawing/2014/main" id="{83747B1D-E799-4BD6-A921-F2430494A236}"/>
              </a:ext>
            </a:extLst>
          </p:cNvPr>
          <p:cNvSpPr txBox="1"/>
          <p:nvPr/>
        </p:nvSpPr>
        <p:spPr>
          <a:xfrm>
            <a:off x="6657600" y="6581001"/>
            <a:ext cx="6546193" cy="276999"/>
          </a:xfrm>
          <a:prstGeom prst="rect">
            <a:avLst/>
          </a:prstGeom>
          <a:noFill/>
        </p:spPr>
        <p:txBody>
          <a:bodyPr wrap="square" rtlCol="0">
            <a:spAutoFit/>
          </a:bodyPr>
          <a:lstStyle/>
          <a:p>
            <a:pPr algn="ctr"/>
            <a:r>
              <a:rPr lang="en-US" sz="1200" dirty="0">
                <a:solidFill>
                  <a:schemeClr val="tx1">
                    <a:lumMod val="65000"/>
                    <a:lumOff val="35000"/>
                  </a:schemeClr>
                </a:solidFill>
              </a:rPr>
              <a:t>* Complete list found in “Life in Colors” by George J. </a:t>
            </a:r>
            <a:r>
              <a:rPr lang="en-US" sz="1200" dirty="0" err="1">
                <a:solidFill>
                  <a:schemeClr val="tx1">
                    <a:lumMod val="65000"/>
                    <a:lumOff val="35000"/>
                  </a:schemeClr>
                </a:solidFill>
              </a:rPr>
              <a:t>Boelcke</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415495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 up of a foot&#10;&#10;Description automatically generated with medium confidence">
            <a:extLst>
              <a:ext uri="{FF2B5EF4-FFF2-40B4-BE49-F238E27FC236}">
                <a16:creationId xmlns:a16="http://schemas.microsoft.com/office/drawing/2014/main" id="{F85DD687-5394-4A9E-AF32-EEBE7DC7FB5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1927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1BEB959-54C6-48C4-A582-17BCC3A89B68}"/>
              </a:ext>
            </a:extLst>
          </p:cNvPr>
          <p:cNvSpPr/>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40AC9CC-BFB1-47D6-AD53-E95EECFBD3F2}"/>
              </a:ext>
            </a:extLst>
          </p:cNvPr>
          <p:cNvSpPr/>
          <p:nvPr/>
        </p:nvSpPr>
        <p:spPr>
          <a:xfrm>
            <a:off x="553844" y="568712"/>
            <a:ext cx="11084312" cy="5720575"/>
          </a:xfrm>
          <a:prstGeom prst="rect">
            <a:avLst/>
          </a:prstGeom>
          <a:blipFill>
            <a:blip r:embed="rId4">
              <a:alphaModFix amt="40000"/>
              <a:extLst>
                <a:ext uri="{BEBA8EAE-BF5A-486C-A8C5-ECC9F3942E4B}">
                  <a14:imgProps xmlns:a14="http://schemas.microsoft.com/office/drawing/2010/main">
                    <a14:imgLayer r:embed="rId5">
                      <a14:imgEffect>
                        <a14:brightnessContrast bright="-33000"/>
                      </a14:imgEffect>
                    </a14:imgLayer>
                  </a14:imgProps>
                </a:ext>
              </a:extLst>
            </a:blip>
            <a:tile tx="0" ty="0" sx="100000" sy="10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b="1"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364464D-30AA-492A-9BDD-652BB1062AB8}"/>
              </a:ext>
            </a:extLst>
          </p:cNvPr>
          <p:cNvSpPr>
            <a:spLocks noGrp="1"/>
          </p:cNvSpPr>
          <p:nvPr>
            <p:ph type="title"/>
          </p:nvPr>
        </p:nvSpPr>
        <p:spPr>
          <a:xfrm>
            <a:off x="838200" y="726932"/>
            <a:ext cx="10515600" cy="1325563"/>
          </a:xfrm>
        </p:spPr>
        <p:txBody>
          <a:bodyPr>
            <a:normAutofit/>
          </a:bodyPr>
          <a:lstStyle/>
          <a:p>
            <a:pPr algn="ctr"/>
            <a:r>
              <a:rPr lang="en-US" sz="6600" dirty="0">
                <a:solidFill>
                  <a:schemeClr val="bg1"/>
                </a:solidFill>
                <a:effectLst>
                  <a:outerShdw blurRad="76200" dist="50800" dir="2700000" algn="tl">
                    <a:srgbClr val="000000">
                      <a:alpha val="84000"/>
                    </a:srgbClr>
                  </a:outerShdw>
                </a:effectLst>
                <a:latin typeface="Mayeka Bold Demo" panose="02000500000000000000" pitchFamily="2" charset="0"/>
              </a:rPr>
              <a:t>Plan:</a:t>
            </a:r>
            <a:endParaRPr lang="en-US" sz="4800" dirty="0">
              <a:solidFill>
                <a:schemeClr val="bg1"/>
              </a:solidFill>
              <a:effectLst>
                <a:outerShdw blurRad="76200" dist="50800" dir="2700000" algn="tl">
                  <a:srgbClr val="000000">
                    <a:alpha val="84000"/>
                  </a:srgbClr>
                </a:outerShdw>
              </a:effectLst>
              <a:latin typeface="Mayeka Bold Demo" panose="02000500000000000000" pitchFamily="2" charset="0"/>
            </a:endParaRPr>
          </a:p>
        </p:txBody>
      </p:sp>
      <p:sp>
        <p:nvSpPr>
          <p:cNvPr id="7" name="Title 1">
            <a:extLst>
              <a:ext uri="{FF2B5EF4-FFF2-40B4-BE49-F238E27FC236}">
                <a16:creationId xmlns:a16="http://schemas.microsoft.com/office/drawing/2014/main" id="{D892CA90-F489-456A-8183-347ACE30ECF2}"/>
              </a:ext>
            </a:extLst>
          </p:cNvPr>
          <p:cNvSpPr txBox="1">
            <a:spLocks/>
          </p:cNvSpPr>
          <p:nvPr/>
        </p:nvSpPr>
        <p:spPr>
          <a:xfrm>
            <a:off x="838200" y="1733256"/>
            <a:ext cx="10515600" cy="43978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5938" indent="-515938">
              <a:buFont typeface="Arial" panose="020B0604020202020204" pitchFamily="34" charset="0"/>
              <a:buChar char="•"/>
            </a:pPr>
            <a:r>
              <a:rPr lang="en-US" sz="3200" dirty="0">
                <a:solidFill>
                  <a:schemeClr val="bg1"/>
                </a:solidFill>
                <a:effectLst>
                  <a:outerShdw blurRad="76200" dist="50800" dir="2700000" algn="tl">
                    <a:srgbClr val="000000">
                      <a:alpha val="84000"/>
                    </a:srgbClr>
                  </a:outerShdw>
                </a:effectLst>
                <a:latin typeface="Mayeka Bold Demo" panose="02000500000000000000" pitchFamily="2" charset="0"/>
              </a:rPr>
              <a:t>Prayer</a:t>
            </a:r>
          </a:p>
          <a:p>
            <a:pPr marL="515938" indent="-515938">
              <a:buFont typeface="Arial" panose="020B0604020202020204" pitchFamily="34" charset="0"/>
              <a:buChar char="•"/>
            </a:pPr>
            <a:r>
              <a:rPr lang="en-US" sz="3200" dirty="0">
                <a:solidFill>
                  <a:schemeClr val="bg1"/>
                </a:solidFill>
                <a:effectLst>
                  <a:outerShdw blurRad="76200" dist="50800" dir="2700000" algn="tl">
                    <a:srgbClr val="000000">
                      <a:alpha val="84000"/>
                    </a:srgbClr>
                  </a:outerShdw>
                </a:effectLst>
                <a:latin typeface="Mayeka Bold Demo" panose="02000500000000000000" pitchFamily="2" charset="0"/>
              </a:rPr>
              <a:t>Recap Last Week</a:t>
            </a:r>
          </a:p>
          <a:p>
            <a:pPr marL="515938" indent="-515938">
              <a:buFont typeface="Arial" panose="020B0604020202020204" pitchFamily="34" charset="0"/>
              <a:buChar char="•"/>
            </a:pPr>
            <a:r>
              <a:rPr lang="en-US" sz="3200" dirty="0">
                <a:solidFill>
                  <a:schemeClr val="bg1"/>
                </a:solidFill>
                <a:effectLst>
                  <a:outerShdw blurRad="76200" dist="50800" dir="2700000" algn="tl">
                    <a:srgbClr val="000000">
                      <a:alpha val="84000"/>
                    </a:srgbClr>
                  </a:outerShdw>
                </a:effectLst>
                <a:latin typeface="Mayeka Bold Demo" panose="02000500000000000000" pitchFamily="2" charset="0"/>
              </a:rPr>
              <a:t>More info on True Colors</a:t>
            </a:r>
          </a:p>
          <a:p>
            <a:pPr marL="515938" indent="-515938">
              <a:buFont typeface="Arial" panose="020B0604020202020204" pitchFamily="34" charset="0"/>
              <a:buChar char="•"/>
            </a:pPr>
            <a:r>
              <a:rPr lang="en-US" sz="3200" dirty="0">
                <a:solidFill>
                  <a:schemeClr val="bg1"/>
                </a:solidFill>
                <a:effectLst>
                  <a:outerShdw blurRad="76200" dist="50800" dir="2700000" algn="tl">
                    <a:srgbClr val="000000">
                      <a:alpha val="84000"/>
                    </a:srgbClr>
                  </a:outerShdw>
                </a:effectLst>
                <a:latin typeface="Mayeka Bold Demo" panose="02000500000000000000" pitchFamily="2" charset="0"/>
              </a:rPr>
              <a:t>Our color’s perspective of the Church</a:t>
            </a:r>
          </a:p>
          <a:p>
            <a:pPr marL="515938" indent="-515938">
              <a:buFont typeface="Arial" panose="020B0604020202020204" pitchFamily="34" charset="0"/>
              <a:buChar char="•"/>
            </a:pPr>
            <a:r>
              <a:rPr lang="en-US" sz="3200" dirty="0">
                <a:solidFill>
                  <a:schemeClr val="bg1"/>
                </a:solidFill>
                <a:effectLst>
                  <a:outerShdw blurRad="76200" dist="50800" dir="2700000" algn="tl">
                    <a:srgbClr val="000000">
                      <a:alpha val="84000"/>
                    </a:srgbClr>
                  </a:outerShdw>
                </a:effectLst>
                <a:latin typeface="Mayeka Bold Demo" panose="02000500000000000000" pitchFamily="2" charset="0"/>
              </a:rPr>
              <a:t>Closing Prayer</a:t>
            </a:r>
          </a:p>
        </p:txBody>
      </p:sp>
    </p:spTree>
    <p:extLst>
      <p:ext uri="{BB962C8B-B14F-4D97-AF65-F5344CB8AC3E}">
        <p14:creationId xmlns:p14="http://schemas.microsoft.com/office/powerpoint/2010/main" val="146366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C81D992-1273-45F1-8C86-9C89CD57A7DB}"/>
              </a:ext>
            </a:extLst>
          </p:cNvPr>
          <p:cNvGrpSpPr/>
          <p:nvPr/>
        </p:nvGrpSpPr>
        <p:grpSpPr>
          <a:xfrm>
            <a:off x="-1" y="0"/>
            <a:ext cx="12192001" cy="6858000"/>
            <a:chOff x="-1" y="0"/>
            <a:chExt cx="12192001" cy="6858000"/>
          </a:xfrm>
        </p:grpSpPr>
        <p:sp>
          <p:nvSpPr>
            <p:cNvPr id="12" name="Rectangle 11">
              <a:extLst>
                <a:ext uri="{FF2B5EF4-FFF2-40B4-BE49-F238E27FC236}">
                  <a16:creationId xmlns:a16="http://schemas.microsoft.com/office/drawing/2014/main" id="{2B9228B2-BB79-45C8-B0AE-8EC673307A0C}"/>
                </a:ext>
              </a:extLst>
            </p:cNvPr>
            <p:cNvSpPr/>
            <p:nvPr/>
          </p:nvSpPr>
          <p:spPr>
            <a:xfrm>
              <a:off x="-1" y="0"/>
              <a:ext cx="6095999" cy="3429000"/>
            </a:xfrm>
            <a:prstGeom prst="rect">
              <a:avLst/>
            </a:prstGeom>
            <a:gradFill flip="none" rotWithShape="1">
              <a:gsLst>
                <a:gs pos="50000">
                  <a:schemeClr val="bg1"/>
                </a:gs>
                <a:gs pos="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705E71-E497-4929-A9B6-43D7C0032EA6}"/>
                </a:ext>
              </a:extLst>
            </p:cNvPr>
            <p:cNvSpPr/>
            <p:nvPr/>
          </p:nvSpPr>
          <p:spPr>
            <a:xfrm>
              <a:off x="6095998" y="0"/>
              <a:ext cx="6096002" cy="3429000"/>
            </a:xfrm>
            <a:prstGeom prst="rect">
              <a:avLst/>
            </a:prstGeom>
            <a:gradFill flip="none" rotWithShape="1">
              <a:gsLst>
                <a:gs pos="50000">
                  <a:schemeClr val="bg1"/>
                </a:gs>
                <a:gs pos="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16CB9F-8ED8-4615-A25B-FA9EBE6E3CFB}"/>
                </a:ext>
              </a:extLst>
            </p:cNvPr>
            <p:cNvSpPr/>
            <p:nvPr/>
          </p:nvSpPr>
          <p:spPr>
            <a:xfrm>
              <a:off x="0" y="3429000"/>
              <a:ext cx="6096000" cy="3429000"/>
            </a:xfrm>
            <a:prstGeom prst="rect">
              <a:avLst/>
            </a:prstGeom>
            <a:gradFill flip="none" rotWithShape="1">
              <a:gsLst>
                <a:gs pos="50000">
                  <a:schemeClr val="bg1"/>
                </a:gs>
                <a:gs pos="0">
                  <a:schemeClr val="accent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A7D939-5943-4324-926C-10EFF1B5B1CC}"/>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196024"/>
            <a:ext cx="10515600" cy="796018"/>
          </a:xfrm>
        </p:spPr>
        <p:txBody>
          <a:bodyPr/>
          <a:lstStyle/>
          <a:p>
            <a:pPr algn="ctr"/>
            <a:r>
              <a:rPr lang="en-US" dirty="0">
                <a:latin typeface="Arial Black" panose="020B0A04020102020204" pitchFamily="34" charset="0"/>
              </a:rPr>
              <a:t>GOLD PERSPETIVE:</a:t>
            </a:r>
          </a:p>
        </p:txBody>
      </p:sp>
      <p:sp>
        <p:nvSpPr>
          <p:cNvPr id="8" name="Content Placeholder 7">
            <a:extLst>
              <a:ext uri="{FF2B5EF4-FFF2-40B4-BE49-F238E27FC236}">
                <a16:creationId xmlns:a16="http://schemas.microsoft.com/office/drawing/2014/main" id="{EE57C804-564F-4858-BA1E-D74E6E6A6F5E}"/>
              </a:ext>
            </a:extLst>
          </p:cNvPr>
          <p:cNvSpPr>
            <a:spLocks noGrp="1"/>
          </p:cNvSpPr>
          <p:nvPr>
            <p:ph idx="1"/>
          </p:nvPr>
        </p:nvSpPr>
        <p:spPr>
          <a:xfrm>
            <a:off x="447304" y="943428"/>
            <a:ext cx="5731823" cy="5742380"/>
          </a:xfrm>
        </p:spPr>
        <p:txBody>
          <a:bodyPr numCol="1">
            <a:normAutofit/>
          </a:bodyPr>
          <a:lstStyle/>
          <a:p>
            <a:pPr marL="0" lvl="3" indent="0">
              <a:buNone/>
            </a:pPr>
            <a:r>
              <a:rPr lang="en-US" sz="2800" b="1" dirty="0">
                <a:solidFill>
                  <a:schemeClr val="tx1">
                    <a:lumMod val="65000"/>
                    <a:lumOff val="35000"/>
                  </a:schemeClr>
                </a:solidFill>
              </a:rPr>
              <a:t>Others may negatively see them as…</a:t>
            </a:r>
          </a:p>
          <a:p>
            <a:pPr marL="815975" lvl="3" indent="-457200">
              <a:buFont typeface="Courier New" panose="02070309020205020404" pitchFamily="49" charset="0"/>
              <a:buChar char="o"/>
            </a:pPr>
            <a:r>
              <a:rPr lang="en-US" sz="2800" dirty="0"/>
              <a:t>Bossy</a:t>
            </a:r>
          </a:p>
          <a:p>
            <a:pPr marL="815975" lvl="3" indent="-457200">
              <a:buFont typeface="Courier New" panose="02070309020205020404" pitchFamily="49" charset="0"/>
              <a:buChar char="o"/>
            </a:pPr>
            <a:r>
              <a:rPr lang="en-US" sz="2800" dirty="0"/>
              <a:t>Controlling</a:t>
            </a:r>
          </a:p>
          <a:p>
            <a:pPr marL="815975" lvl="3" indent="-457200">
              <a:buFont typeface="Courier New" panose="02070309020205020404" pitchFamily="49" charset="0"/>
              <a:buChar char="o"/>
            </a:pPr>
            <a:r>
              <a:rPr lang="en-US" sz="2800" dirty="0"/>
              <a:t>Uptight</a:t>
            </a:r>
          </a:p>
          <a:p>
            <a:pPr marL="815975" lvl="3" indent="-457200">
              <a:buFont typeface="Courier New" panose="02070309020205020404" pitchFamily="49" charset="0"/>
              <a:buChar char="o"/>
            </a:pPr>
            <a:r>
              <a:rPr lang="en-US" sz="2800" dirty="0"/>
              <a:t>Dull and boring</a:t>
            </a:r>
          </a:p>
          <a:p>
            <a:pPr marL="815975" lvl="3" indent="-457200">
              <a:buFont typeface="Courier New" panose="02070309020205020404" pitchFamily="49" charset="0"/>
              <a:buChar char="o"/>
            </a:pPr>
            <a:r>
              <a:rPr lang="en-US" sz="2800" dirty="0"/>
              <a:t>Judgmental</a:t>
            </a:r>
          </a:p>
          <a:p>
            <a:pPr marL="815975" lvl="3" indent="-457200">
              <a:buFont typeface="Courier New" panose="02070309020205020404" pitchFamily="49" charset="0"/>
              <a:buChar char="o"/>
            </a:pPr>
            <a:r>
              <a:rPr lang="en-US" sz="2800" dirty="0"/>
              <a:t>Inflexible</a:t>
            </a:r>
          </a:p>
          <a:p>
            <a:pPr marL="815975" lvl="3" indent="-457200">
              <a:buFont typeface="Courier New" panose="02070309020205020404" pitchFamily="49" charset="0"/>
              <a:buChar char="o"/>
            </a:pPr>
            <a:r>
              <a:rPr lang="en-US" sz="2800" dirty="0"/>
              <a:t>Unimaginative</a:t>
            </a:r>
          </a:p>
          <a:p>
            <a:pPr marL="815975" lvl="3" indent="-457200">
              <a:buFont typeface="Courier New" panose="02070309020205020404" pitchFamily="49" charset="0"/>
              <a:buChar char="o"/>
            </a:pPr>
            <a:r>
              <a:rPr lang="en-US" sz="2800" dirty="0"/>
              <a:t>Opinionated</a:t>
            </a:r>
          </a:p>
          <a:p>
            <a:pPr marL="815975" lvl="3" indent="-457200">
              <a:buFont typeface="Courier New" panose="02070309020205020404" pitchFamily="49" charset="0"/>
              <a:buChar char="o"/>
            </a:pPr>
            <a:r>
              <a:rPr lang="en-US" sz="2800" dirty="0"/>
              <a:t>Predictable</a:t>
            </a:r>
          </a:p>
          <a:p>
            <a:pPr marL="815975" lvl="3" indent="-457200">
              <a:buFont typeface="Courier New" panose="02070309020205020404" pitchFamily="49" charset="0"/>
              <a:buChar char="o"/>
            </a:pPr>
            <a:r>
              <a:rPr lang="en-US" sz="2800" dirty="0"/>
              <a:t>Stubborn</a:t>
            </a:r>
          </a:p>
          <a:p>
            <a:pPr marL="815975" lvl="3" indent="-457200">
              <a:buFont typeface="Courier New" panose="02070309020205020404" pitchFamily="49" charset="0"/>
              <a:buChar char="o"/>
            </a:pPr>
            <a:r>
              <a:rPr lang="en-US" sz="2800" dirty="0"/>
              <a:t>Stuck in the system</a:t>
            </a:r>
          </a:p>
        </p:txBody>
      </p:sp>
      <p:sp>
        <p:nvSpPr>
          <p:cNvPr id="9" name="Content Placeholder 7">
            <a:extLst>
              <a:ext uri="{FF2B5EF4-FFF2-40B4-BE49-F238E27FC236}">
                <a16:creationId xmlns:a16="http://schemas.microsoft.com/office/drawing/2014/main" id="{67A38616-B078-4640-BE3D-5BD0E0C6C03E}"/>
              </a:ext>
            </a:extLst>
          </p:cNvPr>
          <p:cNvSpPr txBox="1">
            <a:spLocks/>
          </p:cNvSpPr>
          <p:nvPr/>
        </p:nvSpPr>
        <p:spPr>
          <a:xfrm>
            <a:off x="6828308" y="943428"/>
            <a:ext cx="4881751" cy="574238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5975" lvl="3" indent="-457200">
              <a:buFont typeface="Courier New" panose="02070309020205020404" pitchFamily="49" charset="0"/>
              <a:buChar char="o"/>
            </a:pPr>
            <a:endParaRPr lang="en-US" sz="2800" dirty="0"/>
          </a:p>
          <a:p>
            <a:pPr marL="815975" lvl="3" indent="-457200">
              <a:buFont typeface="Courier New" panose="02070309020205020404" pitchFamily="49" charset="0"/>
              <a:buChar char="o"/>
            </a:pPr>
            <a:r>
              <a:rPr lang="en-US" sz="2800" dirty="0"/>
              <a:t>Abiding by rules</a:t>
            </a:r>
          </a:p>
          <a:p>
            <a:pPr marL="815975" lvl="3" indent="-457200">
              <a:buFont typeface="Courier New" panose="02070309020205020404" pitchFamily="49" charset="0"/>
              <a:buChar char="o"/>
            </a:pPr>
            <a:r>
              <a:rPr lang="en-US" sz="2800" dirty="0"/>
              <a:t>Business-minded</a:t>
            </a:r>
          </a:p>
          <a:p>
            <a:pPr marL="815975" lvl="3" indent="-457200">
              <a:buFont typeface="Courier New" panose="02070309020205020404" pitchFamily="49" charset="0"/>
              <a:buChar char="o"/>
            </a:pPr>
            <a:r>
              <a:rPr lang="en-US" sz="2800" dirty="0"/>
              <a:t>Reliable</a:t>
            </a:r>
          </a:p>
          <a:p>
            <a:pPr marL="815975" lvl="3" indent="-457200">
              <a:buFont typeface="Courier New" panose="02070309020205020404" pitchFamily="49" charset="0"/>
              <a:buChar char="o"/>
            </a:pPr>
            <a:r>
              <a:rPr lang="en-US" sz="2800" dirty="0"/>
              <a:t>Decisive</a:t>
            </a:r>
          </a:p>
          <a:p>
            <a:pPr marL="815975" lvl="3" indent="-457200">
              <a:buFont typeface="Courier New" panose="02070309020205020404" pitchFamily="49" charset="0"/>
              <a:buChar char="o"/>
            </a:pPr>
            <a:r>
              <a:rPr lang="en-US" sz="2800" dirty="0"/>
              <a:t>Efficient</a:t>
            </a:r>
          </a:p>
          <a:p>
            <a:pPr marL="815975" lvl="3" indent="-457200">
              <a:buFont typeface="Courier New" panose="02070309020205020404" pitchFamily="49" charset="0"/>
              <a:buChar char="o"/>
            </a:pPr>
            <a:r>
              <a:rPr lang="en-US" sz="2800" dirty="0"/>
              <a:t>Dependable</a:t>
            </a:r>
          </a:p>
          <a:p>
            <a:pPr marL="815975" lvl="3" indent="-457200">
              <a:buFont typeface="Courier New" panose="02070309020205020404" pitchFamily="49" charset="0"/>
              <a:buChar char="o"/>
            </a:pPr>
            <a:r>
              <a:rPr lang="en-US" sz="2800" dirty="0"/>
              <a:t>Great Planners</a:t>
            </a:r>
          </a:p>
          <a:p>
            <a:pPr marL="815975" lvl="3" indent="-457200">
              <a:buFont typeface="Courier New" panose="02070309020205020404" pitchFamily="49" charset="0"/>
              <a:buChar char="o"/>
            </a:pPr>
            <a:r>
              <a:rPr lang="en-US" sz="2800" dirty="0"/>
              <a:t>Practical and Stable</a:t>
            </a:r>
          </a:p>
          <a:p>
            <a:pPr marL="815975" lvl="3" indent="-457200">
              <a:buFont typeface="Courier New" panose="02070309020205020404" pitchFamily="49" charset="0"/>
              <a:buChar char="o"/>
            </a:pPr>
            <a:r>
              <a:rPr lang="en-US" sz="2800" dirty="0"/>
              <a:t>Realistic</a:t>
            </a:r>
          </a:p>
          <a:p>
            <a:pPr marL="815975" lvl="3" indent="-457200">
              <a:buFont typeface="Courier New" panose="02070309020205020404" pitchFamily="49" charset="0"/>
              <a:buChar char="o"/>
            </a:pPr>
            <a:r>
              <a:rPr lang="en-US" sz="2800" dirty="0"/>
              <a:t>Steady and firm</a:t>
            </a:r>
          </a:p>
          <a:p>
            <a:pPr marL="815975" lvl="3" indent="-457200">
              <a:buFont typeface="Courier New" panose="02070309020205020404" pitchFamily="49" charset="0"/>
              <a:buChar char="o"/>
            </a:pPr>
            <a:r>
              <a:rPr lang="en-US" sz="2800" dirty="0"/>
              <a:t>Very Organized</a:t>
            </a:r>
          </a:p>
        </p:txBody>
      </p:sp>
      <p:sp>
        <p:nvSpPr>
          <p:cNvPr id="10" name="Content Placeholder 7">
            <a:extLst>
              <a:ext uri="{FF2B5EF4-FFF2-40B4-BE49-F238E27FC236}">
                <a16:creationId xmlns:a16="http://schemas.microsoft.com/office/drawing/2014/main" id="{8E7FB91C-8F45-4CB9-B078-FFE2669AD018}"/>
              </a:ext>
            </a:extLst>
          </p:cNvPr>
          <p:cNvSpPr txBox="1">
            <a:spLocks/>
          </p:cNvSpPr>
          <p:nvPr/>
        </p:nvSpPr>
        <p:spPr>
          <a:xfrm rot="16200000">
            <a:off x="4068285" y="3299813"/>
            <a:ext cx="5731823" cy="553193"/>
          </a:xfrm>
          <a:prstGeom prst="rect">
            <a:avLst/>
          </a:prstGeom>
        </p:spPr>
        <p:txBody>
          <a:bodyPr vert="horz" lIns="91440" tIns="45720" rIns="91440" bIns="45720" numCol="1"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Font typeface="Arial" panose="020B0604020202020204" pitchFamily="34" charset="0"/>
              <a:buNone/>
            </a:pPr>
            <a:r>
              <a:rPr lang="en-US" sz="2800" b="1" dirty="0">
                <a:solidFill>
                  <a:schemeClr val="tx1">
                    <a:lumMod val="65000"/>
                    <a:lumOff val="35000"/>
                  </a:schemeClr>
                </a:solidFill>
              </a:rPr>
              <a:t>But from their perspective, they are...</a:t>
            </a:r>
          </a:p>
        </p:txBody>
      </p:sp>
      <p:sp>
        <p:nvSpPr>
          <p:cNvPr id="16" name="TextBox 15">
            <a:extLst>
              <a:ext uri="{FF2B5EF4-FFF2-40B4-BE49-F238E27FC236}">
                <a16:creationId xmlns:a16="http://schemas.microsoft.com/office/drawing/2014/main" id="{18F60767-0D60-4C3D-B75E-D5FDD956FD59}"/>
              </a:ext>
            </a:extLst>
          </p:cNvPr>
          <p:cNvSpPr txBox="1"/>
          <p:nvPr/>
        </p:nvSpPr>
        <p:spPr>
          <a:xfrm>
            <a:off x="6657600" y="6581001"/>
            <a:ext cx="6546193" cy="276999"/>
          </a:xfrm>
          <a:prstGeom prst="rect">
            <a:avLst/>
          </a:prstGeom>
          <a:noFill/>
        </p:spPr>
        <p:txBody>
          <a:bodyPr wrap="square" rtlCol="0">
            <a:spAutoFit/>
          </a:bodyPr>
          <a:lstStyle/>
          <a:p>
            <a:pPr algn="ctr"/>
            <a:r>
              <a:rPr lang="en-US" sz="1200" dirty="0">
                <a:solidFill>
                  <a:schemeClr val="tx1">
                    <a:lumMod val="65000"/>
                    <a:lumOff val="35000"/>
                  </a:schemeClr>
                </a:solidFill>
              </a:rPr>
              <a:t>* Complete list found in “Life in Colors” by George J. </a:t>
            </a:r>
            <a:r>
              <a:rPr lang="en-US" sz="1200" dirty="0" err="1">
                <a:solidFill>
                  <a:schemeClr val="tx1">
                    <a:lumMod val="65000"/>
                    <a:lumOff val="35000"/>
                  </a:schemeClr>
                </a:solidFill>
              </a:rPr>
              <a:t>Boelcke</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257357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902E76E-4205-44FF-89C8-C896788026FA}"/>
              </a:ext>
            </a:extLst>
          </p:cNvPr>
          <p:cNvGrpSpPr/>
          <p:nvPr/>
        </p:nvGrpSpPr>
        <p:grpSpPr>
          <a:xfrm>
            <a:off x="-1" y="0"/>
            <a:ext cx="12192001" cy="6858000"/>
            <a:chOff x="-1" y="0"/>
            <a:chExt cx="12192001" cy="6858000"/>
          </a:xfrm>
        </p:grpSpPr>
        <p:sp>
          <p:nvSpPr>
            <p:cNvPr id="17" name="Rectangle 16">
              <a:extLst>
                <a:ext uri="{FF2B5EF4-FFF2-40B4-BE49-F238E27FC236}">
                  <a16:creationId xmlns:a16="http://schemas.microsoft.com/office/drawing/2014/main" id="{1E5445E7-E37F-42B6-B00D-864C78EB8109}"/>
                </a:ext>
              </a:extLst>
            </p:cNvPr>
            <p:cNvSpPr/>
            <p:nvPr/>
          </p:nvSpPr>
          <p:spPr>
            <a:xfrm>
              <a:off x="-1" y="0"/>
              <a:ext cx="6095999" cy="3429000"/>
            </a:xfrm>
            <a:prstGeom prst="rect">
              <a:avLst/>
            </a:prstGeom>
            <a:gradFill flip="none" rotWithShape="1">
              <a:gsLst>
                <a:gs pos="50000">
                  <a:schemeClr val="bg1"/>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8A96D8-098D-4159-8393-6BC2BBD8DB6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1A99AC9-660F-4CFF-9860-725130322325}"/>
                </a:ext>
              </a:extLst>
            </p:cNvPr>
            <p:cNvSpPr/>
            <p:nvPr/>
          </p:nvSpPr>
          <p:spPr>
            <a:xfrm>
              <a:off x="0" y="3429000"/>
              <a:ext cx="6096000" cy="3429000"/>
            </a:xfrm>
            <a:prstGeom prst="rect">
              <a:avLst/>
            </a:prstGeom>
            <a:gradFill flip="none" rotWithShape="1">
              <a:gsLst>
                <a:gs pos="50000">
                  <a:schemeClr val="bg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272CAE-F7A2-4B61-B72C-B4DFBCBB086A}"/>
                </a:ext>
              </a:extLst>
            </p:cNvPr>
            <p:cNvSpPr/>
            <p:nvPr/>
          </p:nvSpPr>
          <p:spPr>
            <a:xfrm>
              <a:off x="6096000" y="3429000"/>
              <a:ext cx="6096000" cy="3429000"/>
            </a:xfrm>
            <a:prstGeom prst="rect">
              <a:avLst/>
            </a:prstGeom>
            <a:gradFill flip="none" rotWithShape="1">
              <a:gsLst>
                <a:gs pos="50000">
                  <a:schemeClr val="bg1"/>
                </a:gs>
                <a:gs pos="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196024"/>
            <a:ext cx="10515600" cy="796018"/>
          </a:xfrm>
        </p:spPr>
        <p:txBody>
          <a:bodyPr/>
          <a:lstStyle/>
          <a:p>
            <a:pPr algn="ctr"/>
            <a:r>
              <a:rPr lang="en-US" dirty="0">
                <a:latin typeface="Arial Black" panose="020B0A04020102020204" pitchFamily="34" charset="0"/>
              </a:rPr>
              <a:t>ORANGE PERSPETIVE:</a:t>
            </a:r>
          </a:p>
        </p:txBody>
      </p:sp>
      <p:sp>
        <p:nvSpPr>
          <p:cNvPr id="8" name="Content Placeholder 7">
            <a:extLst>
              <a:ext uri="{FF2B5EF4-FFF2-40B4-BE49-F238E27FC236}">
                <a16:creationId xmlns:a16="http://schemas.microsoft.com/office/drawing/2014/main" id="{EE57C804-564F-4858-BA1E-D74E6E6A6F5E}"/>
              </a:ext>
            </a:extLst>
          </p:cNvPr>
          <p:cNvSpPr>
            <a:spLocks noGrp="1"/>
          </p:cNvSpPr>
          <p:nvPr>
            <p:ph idx="1"/>
          </p:nvPr>
        </p:nvSpPr>
        <p:spPr>
          <a:xfrm>
            <a:off x="447304" y="943428"/>
            <a:ext cx="5731823" cy="5742380"/>
          </a:xfrm>
        </p:spPr>
        <p:txBody>
          <a:bodyPr numCol="1">
            <a:normAutofit/>
          </a:bodyPr>
          <a:lstStyle/>
          <a:p>
            <a:pPr marL="0" lvl="3" indent="0">
              <a:buNone/>
            </a:pPr>
            <a:r>
              <a:rPr lang="en-US" sz="2800" b="1" dirty="0">
                <a:solidFill>
                  <a:schemeClr val="tx1">
                    <a:lumMod val="65000"/>
                    <a:lumOff val="35000"/>
                  </a:schemeClr>
                </a:solidFill>
              </a:rPr>
              <a:t>Others may negatively see them as…</a:t>
            </a:r>
          </a:p>
          <a:p>
            <a:pPr marL="815975" lvl="3" indent="-457200">
              <a:buFont typeface="Courier New" panose="02070309020205020404" pitchFamily="49" charset="0"/>
              <a:buChar char="o"/>
            </a:pPr>
            <a:r>
              <a:rPr lang="en-US" sz="2800" dirty="0"/>
              <a:t>Frequently late</a:t>
            </a:r>
          </a:p>
          <a:p>
            <a:pPr marL="815975" lvl="3" indent="-457200">
              <a:buFont typeface="Courier New" panose="02070309020205020404" pitchFamily="49" charset="0"/>
              <a:buChar char="o"/>
            </a:pPr>
            <a:r>
              <a:rPr lang="en-US" sz="2800" dirty="0"/>
              <a:t>Not serious</a:t>
            </a:r>
          </a:p>
          <a:p>
            <a:pPr marL="815975" lvl="3" indent="-457200">
              <a:buFont typeface="Courier New" panose="02070309020205020404" pitchFamily="49" charset="0"/>
              <a:buChar char="o"/>
            </a:pPr>
            <a:r>
              <a:rPr lang="en-US" sz="2800" dirty="0"/>
              <a:t>Rule-breakers</a:t>
            </a:r>
          </a:p>
          <a:p>
            <a:pPr marL="815975" lvl="3" indent="-457200">
              <a:buFont typeface="Courier New" panose="02070309020205020404" pitchFamily="49" charset="0"/>
              <a:buChar char="o"/>
            </a:pPr>
            <a:r>
              <a:rPr lang="en-US" sz="2800" dirty="0"/>
              <a:t>Scattered</a:t>
            </a:r>
          </a:p>
          <a:p>
            <a:pPr marL="815975" lvl="3" indent="-457200">
              <a:buFont typeface="Courier New" panose="02070309020205020404" pitchFamily="49" charset="0"/>
              <a:buChar char="o"/>
            </a:pPr>
            <a:r>
              <a:rPr lang="en-US" sz="2800" dirty="0"/>
              <a:t>Flaky</a:t>
            </a:r>
          </a:p>
          <a:p>
            <a:pPr marL="815975" lvl="3" indent="-457200">
              <a:buFont typeface="Courier New" panose="02070309020205020404" pitchFamily="49" charset="0"/>
              <a:buChar char="o"/>
            </a:pPr>
            <a:r>
              <a:rPr lang="en-US" sz="2800" dirty="0"/>
              <a:t>Irresponsible</a:t>
            </a:r>
          </a:p>
          <a:p>
            <a:pPr marL="815975" lvl="3" indent="-457200">
              <a:buFont typeface="Courier New" panose="02070309020205020404" pitchFamily="49" charset="0"/>
              <a:buChar char="o"/>
            </a:pPr>
            <a:r>
              <a:rPr lang="en-US" sz="2800" dirty="0"/>
              <a:t>Manipulators</a:t>
            </a:r>
          </a:p>
          <a:p>
            <a:pPr marL="815975" lvl="3" indent="-457200">
              <a:buFont typeface="Courier New" panose="02070309020205020404" pitchFamily="49" charset="0"/>
              <a:buChar char="o"/>
            </a:pPr>
            <a:r>
              <a:rPr lang="en-US" sz="2800" dirty="0"/>
              <a:t>Problem creators</a:t>
            </a:r>
          </a:p>
          <a:p>
            <a:pPr marL="815975" lvl="3" indent="-457200">
              <a:buFont typeface="Courier New" panose="02070309020205020404" pitchFamily="49" charset="0"/>
              <a:buChar char="o"/>
            </a:pPr>
            <a:r>
              <a:rPr lang="en-US" sz="2800" dirty="0"/>
              <a:t>Not trustworthy</a:t>
            </a:r>
          </a:p>
          <a:p>
            <a:pPr marL="815975" lvl="3" indent="-457200">
              <a:buFont typeface="Courier New" panose="02070309020205020404" pitchFamily="49" charset="0"/>
              <a:buChar char="o"/>
            </a:pPr>
            <a:r>
              <a:rPr lang="en-US" sz="2800" dirty="0"/>
              <a:t>Unfeeling or uncaring</a:t>
            </a:r>
          </a:p>
          <a:p>
            <a:pPr marL="815975" lvl="3" indent="-457200">
              <a:buFont typeface="Courier New" panose="02070309020205020404" pitchFamily="49" charset="0"/>
              <a:buChar char="o"/>
            </a:pPr>
            <a:r>
              <a:rPr lang="en-US" sz="2800" dirty="0"/>
              <a:t>Unreliable</a:t>
            </a:r>
          </a:p>
        </p:txBody>
      </p:sp>
      <p:sp>
        <p:nvSpPr>
          <p:cNvPr id="9" name="Content Placeholder 7">
            <a:extLst>
              <a:ext uri="{FF2B5EF4-FFF2-40B4-BE49-F238E27FC236}">
                <a16:creationId xmlns:a16="http://schemas.microsoft.com/office/drawing/2014/main" id="{67A38616-B078-4640-BE3D-5BD0E0C6C03E}"/>
              </a:ext>
            </a:extLst>
          </p:cNvPr>
          <p:cNvSpPr txBox="1">
            <a:spLocks/>
          </p:cNvSpPr>
          <p:nvPr/>
        </p:nvSpPr>
        <p:spPr>
          <a:xfrm>
            <a:off x="6828308" y="943428"/>
            <a:ext cx="4881751" cy="574238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5975" lvl="3" indent="-457200">
              <a:buFont typeface="Courier New" panose="02070309020205020404" pitchFamily="49" charset="0"/>
              <a:buChar char="o"/>
            </a:pPr>
            <a:endParaRPr lang="en-US" sz="2800" dirty="0"/>
          </a:p>
          <a:p>
            <a:pPr marL="815975" lvl="3" indent="-457200">
              <a:buFont typeface="Courier New" panose="02070309020205020404" pitchFamily="49" charset="0"/>
              <a:buChar char="o"/>
            </a:pPr>
            <a:r>
              <a:rPr lang="en-US" sz="2800" dirty="0"/>
              <a:t>Enjoying life</a:t>
            </a:r>
          </a:p>
          <a:p>
            <a:pPr marL="815975" lvl="3" indent="-457200">
              <a:buFont typeface="Courier New" panose="02070309020205020404" pitchFamily="49" charset="0"/>
              <a:buChar char="o"/>
            </a:pPr>
            <a:r>
              <a:rPr lang="en-US" sz="2800" dirty="0"/>
              <a:t>Flexible</a:t>
            </a:r>
          </a:p>
          <a:p>
            <a:pPr marL="815975" lvl="3" indent="-457200">
              <a:buFont typeface="Courier New" panose="02070309020205020404" pitchFamily="49" charset="0"/>
              <a:buChar char="o"/>
            </a:pPr>
            <a:r>
              <a:rPr lang="en-US" sz="2800" dirty="0"/>
              <a:t>Fun-loving</a:t>
            </a:r>
          </a:p>
          <a:p>
            <a:pPr marL="815975" lvl="3" indent="-457200">
              <a:buFont typeface="Courier New" panose="02070309020205020404" pitchFamily="49" charset="0"/>
              <a:buChar char="o"/>
            </a:pPr>
            <a:r>
              <a:rPr lang="en-US" sz="2800" dirty="0"/>
              <a:t>Great negotiators</a:t>
            </a:r>
          </a:p>
          <a:p>
            <a:pPr marL="815975" lvl="3" indent="-457200">
              <a:buFont typeface="Courier New" panose="02070309020205020404" pitchFamily="49" charset="0"/>
              <a:buChar char="o"/>
            </a:pPr>
            <a:r>
              <a:rPr lang="en-US" sz="2800" dirty="0"/>
              <a:t>Focused in the moment</a:t>
            </a:r>
          </a:p>
          <a:p>
            <a:pPr marL="815975" lvl="3" indent="-457200">
              <a:buFont typeface="Courier New" panose="02070309020205020404" pitchFamily="49" charset="0"/>
              <a:buChar char="o"/>
            </a:pPr>
            <a:r>
              <a:rPr lang="en-US" sz="2800" dirty="0"/>
              <a:t>Multi-taskers</a:t>
            </a:r>
          </a:p>
          <a:p>
            <a:pPr marL="815975" lvl="3" indent="-457200">
              <a:buFont typeface="Courier New" panose="02070309020205020404" pitchFamily="49" charset="0"/>
              <a:buChar char="o"/>
            </a:pPr>
            <a:r>
              <a:rPr lang="en-US" sz="2800" dirty="0"/>
              <a:t>Open to ideas/suggestions</a:t>
            </a:r>
          </a:p>
          <a:p>
            <a:pPr marL="815975" lvl="3" indent="-457200">
              <a:buFont typeface="Courier New" panose="02070309020205020404" pitchFamily="49" charset="0"/>
              <a:buChar char="o"/>
            </a:pPr>
            <a:r>
              <a:rPr lang="en-US" sz="2800" dirty="0"/>
              <a:t>Practical</a:t>
            </a:r>
          </a:p>
          <a:p>
            <a:pPr marL="815975" lvl="3" indent="-457200">
              <a:buFont typeface="Courier New" panose="02070309020205020404" pitchFamily="49" charset="0"/>
              <a:buChar char="o"/>
            </a:pPr>
            <a:r>
              <a:rPr lang="en-US" sz="2800" dirty="0"/>
              <a:t>Problem-solvers</a:t>
            </a:r>
          </a:p>
          <a:p>
            <a:pPr marL="815975" lvl="3" indent="-457200">
              <a:buFont typeface="Courier New" panose="02070309020205020404" pitchFamily="49" charset="0"/>
              <a:buChar char="o"/>
            </a:pPr>
            <a:r>
              <a:rPr lang="en-US" sz="2800" dirty="0"/>
              <a:t>Resourceful</a:t>
            </a:r>
          </a:p>
          <a:p>
            <a:pPr marL="815975" lvl="3" indent="-457200">
              <a:buFont typeface="Courier New" panose="02070309020205020404" pitchFamily="49" charset="0"/>
              <a:buChar char="o"/>
            </a:pPr>
            <a:r>
              <a:rPr lang="en-US" sz="2800" dirty="0"/>
              <a:t>Having a winning attitude</a:t>
            </a:r>
          </a:p>
        </p:txBody>
      </p:sp>
      <p:sp>
        <p:nvSpPr>
          <p:cNvPr id="10" name="Content Placeholder 7">
            <a:extLst>
              <a:ext uri="{FF2B5EF4-FFF2-40B4-BE49-F238E27FC236}">
                <a16:creationId xmlns:a16="http://schemas.microsoft.com/office/drawing/2014/main" id="{8E7FB91C-8F45-4CB9-B078-FFE2669AD018}"/>
              </a:ext>
            </a:extLst>
          </p:cNvPr>
          <p:cNvSpPr txBox="1">
            <a:spLocks/>
          </p:cNvSpPr>
          <p:nvPr/>
        </p:nvSpPr>
        <p:spPr>
          <a:xfrm rot="16200000">
            <a:off x="4068285" y="3299813"/>
            <a:ext cx="5731823" cy="553193"/>
          </a:xfrm>
          <a:prstGeom prst="rect">
            <a:avLst/>
          </a:prstGeom>
        </p:spPr>
        <p:txBody>
          <a:bodyPr vert="horz" lIns="91440" tIns="45720" rIns="91440" bIns="45720" numCol="1"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Font typeface="Arial" panose="020B0604020202020204" pitchFamily="34" charset="0"/>
              <a:buNone/>
            </a:pPr>
            <a:r>
              <a:rPr lang="en-US" sz="2800" b="1" dirty="0">
                <a:solidFill>
                  <a:schemeClr val="tx1">
                    <a:lumMod val="65000"/>
                    <a:lumOff val="35000"/>
                  </a:schemeClr>
                </a:solidFill>
              </a:rPr>
              <a:t>But from their perspective, they are...</a:t>
            </a:r>
          </a:p>
        </p:txBody>
      </p:sp>
      <p:sp>
        <p:nvSpPr>
          <p:cNvPr id="21" name="TextBox 20">
            <a:extLst>
              <a:ext uri="{FF2B5EF4-FFF2-40B4-BE49-F238E27FC236}">
                <a16:creationId xmlns:a16="http://schemas.microsoft.com/office/drawing/2014/main" id="{B86D959E-A2FB-401A-AD41-9F3B7472D2D3}"/>
              </a:ext>
            </a:extLst>
          </p:cNvPr>
          <p:cNvSpPr txBox="1"/>
          <p:nvPr/>
        </p:nvSpPr>
        <p:spPr>
          <a:xfrm>
            <a:off x="6657600" y="6581001"/>
            <a:ext cx="6546193" cy="276999"/>
          </a:xfrm>
          <a:prstGeom prst="rect">
            <a:avLst/>
          </a:prstGeom>
          <a:noFill/>
        </p:spPr>
        <p:txBody>
          <a:bodyPr wrap="square" rtlCol="0">
            <a:spAutoFit/>
          </a:bodyPr>
          <a:lstStyle/>
          <a:p>
            <a:pPr algn="ctr"/>
            <a:r>
              <a:rPr lang="en-US" sz="1200" dirty="0">
                <a:solidFill>
                  <a:schemeClr val="tx1">
                    <a:lumMod val="65000"/>
                    <a:lumOff val="35000"/>
                  </a:schemeClr>
                </a:solidFill>
              </a:rPr>
              <a:t>* Complete list found in “Life in Colors” by George J. </a:t>
            </a:r>
            <a:r>
              <a:rPr lang="en-US" sz="1200" dirty="0" err="1">
                <a:solidFill>
                  <a:schemeClr val="tx1">
                    <a:lumMod val="65000"/>
                    <a:lumOff val="35000"/>
                  </a:schemeClr>
                </a:solidFill>
              </a:rPr>
              <a:t>Boelcke</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272493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1AECEA6-85F2-444B-B72F-EC2C8D5D8992}"/>
              </a:ext>
            </a:extLst>
          </p:cNvPr>
          <p:cNvGrpSpPr/>
          <p:nvPr/>
        </p:nvGrpSpPr>
        <p:grpSpPr>
          <a:xfrm>
            <a:off x="-1" y="0"/>
            <a:ext cx="12192001" cy="6858000"/>
            <a:chOff x="-1" y="0"/>
            <a:chExt cx="12192001" cy="6858000"/>
          </a:xfrm>
        </p:grpSpPr>
        <p:sp>
          <p:nvSpPr>
            <p:cNvPr id="17" name="Rectangle 16">
              <a:extLst>
                <a:ext uri="{FF2B5EF4-FFF2-40B4-BE49-F238E27FC236}">
                  <a16:creationId xmlns:a16="http://schemas.microsoft.com/office/drawing/2014/main" id="{37402448-A62A-4711-89FE-558A2CD13254}"/>
                </a:ext>
              </a:extLst>
            </p:cNvPr>
            <p:cNvSpPr/>
            <p:nvPr/>
          </p:nvSpPr>
          <p:spPr>
            <a:xfrm>
              <a:off x="-1" y="0"/>
              <a:ext cx="6095999" cy="3429000"/>
            </a:xfrm>
            <a:prstGeom prst="rect">
              <a:avLst/>
            </a:prstGeom>
            <a:gradFill flip="none" rotWithShape="1">
              <a:gsLst>
                <a:gs pos="50000">
                  <a:schemeClr val="bg1"/>
                </a:gs>
                <a:gs pos="0">
                  <a:schemeClr val="accent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5443A8-B0A0-44AD-B7D5-6CB60EC80ADE}"/>
                </a:ext>
              </a:extLst>
            </p:cNvPr>
            <p:cNvSpPr/>
            <p:nvPr/>
          </p:nvSpPr>
          <p:spPr>
            <a:xfrm>
              <a:off x="6095998" y="0"/>
              <a:ext cx="6096002" cy="3429000"/>
            </a:xfrm>
            <a:prstGeom prst="rect">
              <a:avLst/>
            </a:prstGeom>
            <a:gradFill flip="none" rotWithShape="1">
              <a:gsLst>
                <a:gs pos="50000">
                  <a:schemeClr val="bg1"/>
                </a:gs>
                <a:gs pos="0">
                  <a:schemeClr val="accent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B1BF91E-CE84-465B-8C4B-3BBE188EF4F9}"/>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E60DE45-7646-4FD9-A5D1-E022EF2A948B}"/>
                </a:ext>
              </a:extLst>
            </p:cNvPr>
            <p:cNvSpPr/>
            <p:nvPr/>
          </p:nvSpPr>
          <p:spPr>
            <a:xfrm>
              <a:off x="6096000" y="3429000"/>
              <a:ext cx="6096000" cy="3429000"/>
            </a:xfrm>
            <a:prstGeom prst="rect">
              <a:avLst/>
            </a:prstGeom>
            <a:gradFill flip="none" rotWithShape="1">
              <a:gsLst>
                <a:gs pos="50000">
                  <a:schemeClr val="bg1"/>
                </a:gs>
                <a:gs pos="0">
                  <a:schemeClr val="accent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196024"/>
            <a:ext cx="10515600" cy="796018"/>
          </a:xfrm>
        </p:spPr>
        <p:txBody>
          <a:bodyPr/>
          <a:lstStyle/>
          <a:p>
            <a:pPr algn="ctr"/>
            <a:r>
              <a:rPr lang="en-US" dirty="0">
                <a:latin typeface="Arial Black" panose="020B0A04020102020204" pitchFamily="34" charset="0"/>
              </a:rPr>
              <a:t>GREEN PERSPETIVE:</a:t>
            </a:r>
          </a:p>
        </p:txBody>
      </p:sp>
      <p:sp>
        <p:nvSpPr>
          <p:cNvPr id="8" name="Content Placeholder 7">
            <a:extLst>
              <a:ext uri="{FF2B5EF4-FFF2-40B4-BE49-F238E27FC236}">
                <a16:creationId xmlns:a16="http://schemas.microsoft.com/office/drawing/2014/main" id="{EE57C804-564F-4858-BA1E-D74E6E6A6F5E}"/>
              </a:ext>
            </a:extLst>
          </p:cNvPr>
          <p:cNvSpPr>
            <a:spLocks noGrp="1"/>
          </p:cNvSpPr>
          <p:nvPr>
            <p:ph idx="1"/>
          </p:nvPr>
        </p:nvSpPr>
        <p:spPr>
          <a:xfrm>
            <a:off x="447304" y="943428"/>
            <a:ext cx="5731823" cy="5742380"/>
          </a:xfrm>
        </p:spPr>
        <p:txBody>
          <a:bodyPr numCol="1">
            <a:normAutofit/>
          </a:bodyPr>
          <a:lstStyle/>
          <a:p>
            <a:pPr marL="0" lvl="3" indent="0">
              <a:buNone/>
            </a:pPr>
            <a:r>
              <a:rPr lang="en-US" sz="2800" b="1" dirty="0">
                <a:solidFill>
                  <a:schemeClr val="tx1">
                    <a:lumMod val="65000"/>
                    <a:lumOff val="35000"/>
                  </a:schemeClr>
                </a:solidFill>
              </a:rPr>
              <a:t>Others may negatively see them as…</a:t>
            </a:r>
          </a:p>
          <a:p>
            <a:pPr marL="815975" lvl="3" indent="-457200">
              <a:buFont typeface="Courier New" panose="02070309020205020404" pitchFamily="49" charset="0"/>
              <a:buChar char="o"/>
            </a:pPr>
            <a:r>
              <a:rPr lang="en-US" sz="2800" dirty="0"/>
              <a:t>Aloof</a:t>
            </a:r>
          </a:p>
          <a:p>
            <a:pPr marL="815975" lvl="3" indent="-457200">
              <a:buFont typeface="Courier New" panose="02070309020205020404" pitchFamily="49" charset="0"/>
              <a:buChar char="o"/>
            </a:pPr>
            <a:r>
              <a:rPr lang="en-US" sz="2800" dirty="0"/>
              <a:t>Arrogant</a:t>
            </a:r>
          </a:p>
          <a:p>
            <a:pPr marL="815975" lvl="3" indent="-457200">
              <a:buFont typeface="Courier New" panose="02070309020205020404" pitchFamily="49" charset="0"/>
              <a:buChar char="o"/>
            </a:pPr>
            <a:r>
              <a:rPr lang="en-US" sz="2800" dirty="0"/>
              <a:t>Controlled</a:t>
            </a:r>
          </a:p>
          <a:p>
            <a:pPr marL="815975" lvl="3" indent="-457200">
              <a:buFont typeface="Courier New" panose="02070309020205020404" pitchFamily="49" charset="0"/>
              <a:buChar char="o"/>
            </a:pPr>
            <a:r>
              <a:rPr lang="en-US" sz="2800" dirty="0"/>
              <a:t>Uncaring</a:t>
            </a:r>
          </a:p>
          <a:p>
            <a:pPr marL="815975" lvl="3" indent="-457200">
              <a:buFont typeface="Courier New" panose="02070309020205020404" pitchFamily="49" charset="0"/>
              <a:buChar char="o"/>
            </a:pPr>
            <a:r>
              <a:rPr lang="en-US" sz="2800" dirty="0"/>
              <a:t>Fault-finders</a:t>
            </a:r>
          </a:p>
          <a:p>
            <a:pPr marL="815975" lvl="3" indent="-457200">
              <a:buFont typeface="Courier New" panose="02070309020205020404" pitchFamily="49" charset="0"/>
              <a:buChar char="o"/>
            </a:pPr>
            <a:r>
              <a:rPr lang="en-US" sz="2800" dirty="0"/>
              <a:t>Heartless</a:t>
            </a:r>
          </a:p>
          <a:p>
            <a:pPr marL="815975" lvl="3" indent="-457200">
              <a:buFont typeface="Courier New" panose="02070309020205020404" pitchFamily="49" charset="0"/>
              <a:buChar char="o"/>
            </a:pPr>
            <a:r>
              <a:rPr lang="en-US" sz="2800" dirty="0"/>
              <a:t>Intellectual snobs</a:t>
            </a:r>
          </a:p>
          <a:p>
            <a:pPr marL="815975" lvl="3" indent="-457200">
              <a:buFont typeface="Courier New" panose="02070309020205020404" pitchFamily="49" charset="0"/>
              <a:buChar char="o"/>
            </a:pPr>
            <a:r>
              <a:rPr lang="en-US" sz="2800" dirty="0"/>
              <a:t>Lacking mercy</a:t>
            </a:r>
          </a:p>
          <a:p>
            <a:pPr marL="815975" lvl="3" indent="-457200">
              <a:buFont typeface="Courier New" panose="02070309020205020404" pitchFamily="49" charset="0"/>
              <a:buChar char="o"/>
            </a:pPr>
            <a:r>
              <a:rPr lang="en-US" sz="2800" dirty="0"/>
              <a:t>Loners</a:t>
            </a:r>
          </a:p>
          <a:p>
            <a:pPr marL="815975" lvl="3" indent="-457200">
              <a:buFont typeface="Courier New" panose="02070309020205020404" pitchFamily="49" charset="0"/>
              <a:buChar char="o"/>
            </a:pPr>
            <a:r>
              <a:rPr lang="en-US" sz="2800" dirty="0"/>
              <a:t>Unfeeling</a:t>
            </a:r>
          </a:p>
          <a:p>
            <a:pPr marL="815975" lvl="3" indent="-457200">
              <a:buFont typeface="Courier New" panose="02070309020205020404" pitchFamily="49" charset="0"/>
              <a:buChar char="o"/>
            </a:pPr>
            <a:r>
              <a:rPr lang="en-US" sz="2800" dirty="0"/>
              <a:t>Unrealistic</a:t>
            </a:r>
          </a:p>
        </p:txBody>
      </p:sp>
      <p:sp>
        <p:nvSpPr>
          <p:cNvPr id="9" name="Content Placeholder 7">
            <a:extLst>
              <a:ext uri="{FF2B5EF4-FFF2-40B4-BE49-F238E27FC236}">
                <a16:creationId xmlns:a16="http://schemas.microsoft.com/office/drawing/2014/main" id="{67A38616-B078-4640-BE3D-5BD0E0C6C03E}"/>
              </a:ext>
            </a:extLst>
          </p:cNvPr>
          <p:cNvSpPr txBox="1">
            <a:spLocks/>
          </p:cNvSpPr>
          <p:nvPr/>
        </p:nvSpPr>
        <p:spPr>
          <a:xfrm>
            <a:off x="6828308" y="943428"/>
            <a:ext cx="4881751" cy="574238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15975" lvl="3" indent="-457200">
              <a:buFont typeface="Courier New" panose="02070309020205020404" pitchFamily="49" charset="0"/>
              <a:buChar char="o"/>
            </a:pPr>
            <a:endParaRPr lang="en-US" sz="2800" dirty="0"/>
          </a:p>
          <a:p>
            <a:pPr marL="815975" lvl="3" indent="-457200">
              <a:buFont typeface="Courier New" panose="02070309020205020404" pitchFamily="49" charset="0"/>
              <a:buChar char="o"/>
            </a:pPr>
            <a:r>
              <a:rPr lang="en-US" sz="2800" dirty="0"/>
              <a:t>Able to reprimand</a:t>
            </a:r>
          </a:p>
          <a:p>
            <a:pPr marL="815975" lvl="3" indent="-457200">
              <a:buFont typeface="Courier New" panose="02070309020205020404" pitchFamily="49" charset="0"/>
              <a:buChar char="o"/>
            </a:pPr>
            <a:r>
              <a:rPr lang="en-US" sz="2800" dirty="0"/>
              <a:t>Always right</a:t>
            </a:r>
          </a:p>
          <a:p>
            <a:pPr marL="815975" lvl="3" indent="-457200">
              <a:buFont typeface="Courier New" panose="02070309020205020404" pitchFamily="49" charset="0"/>
              <a:buChar char="o"/>
            </a:pPr>
            <a:r>
              <a:rPr lang="en-US" sz="2800" dirty="0"/>
              <a:t>Calm under pressure</a:t>
            </a:r>
          </a:p>
          <a:p>
            <a:pPr marL="815975" lvl="3" indent="-457200">
              <a:buFont typeface="Courier New" panose="02070309020205020404" pitchFamily="49" charset="0"/>
              <a:buChar char="o"/>
            </a:pPr>
            <a:r>
              <a:rPr lang="en-US" sz="2800" dirty="0"/>
              <a:t>Creative</a:t>
            </a:r>
          </a:p>
          <a:p>
            <a:pPr marL="815975" lvl="3" indent="-457200">
              <a:buFont typeface="Courier New" panose="02070309020205020404" pitchFamily="49" charset="0"/>
              <a:buChar char="o"/>
            </a:pPr>
            <a:r>
              <a:rPr lang="en-US" sz="2800" dirty="0"/>
              <a:t>Efficient</a:t>
            </a:r>
          </a:p>
          <a:p>
            <a:pPr marL="815975" lvl="3" indent="-457200">
              <a:buFont typeface="Courier New" panose="02070309020205020404" pitchFamily="49" charset="0"/>
              <a:buChar char="o"/>
            </a:pPr>
            <a:r>
              <a:rPr lang="en-US" sz="2800" dirty="0"/>
              <a:t>Firm-minded</a:t>
            </a:r>
          </a:p>
          <a:p>
            <a:pPr marL="815975" lvl="3" indent="-457200">
              <a:buFont typeface="Courier New" panose="02070309020205020404" pitchFamily="49" charset="0"/>
              <a:buChar char="o"/>
            </a:pPr>
            <a:r>
              <a:rPr lang="en-US" sz="2800" dirty="0"/>
              <a:t>Logical decision-makers</a:t>
            </a:r>
          </a:p>
          <a:p>
            <a:pPr marL="815975" lvl="3" indent="-457200">
              <a:buFont typeface="Courier New" panose="02070309020205020404" pitchFamily="49" charset="0"/>
              <a:buChar char="o"/>
            </a:pPr>
            <a:r>
              <a:rPr lang="en-US" sz="2800" dirty="0"/>
              <a:t>Rational</a:t>
            </a:r>
          </a:p>
          <a:p>
            <a:pPr marL="815975" lvl="3" indent="-457200">
              <a:buFont typeface="Courier New" panose="02070309020205020404" pitchFamily="49" charset="0"/>
              <a:buChar char="o"/>
            </a:pPr>
            <a:r>
              <a:rPr lang="en-US" sz="2800" dirty="0"/>
              <a:t>Justice seekers</a:t>
            </a:r>
          </a:p>
          <a:p>
            <a:pPr marL="815975" lvl="3" indent="-457200">
              <a:buFont typeface="Courier New" panose="02070309020205020404" pitchFamily="49" charset="0"/>
              <a:buChar char="o"/>
            </a:pPr>
            <a:r>
              <a:rPr lang="en-US" sz="2800" dirty="0"/>
              <a:t>Thorough thinkers</a:t>
            </a:r>
          </a:p>
          <a:p>
            <a:pPr marL="815975" lvl="3" indent="-457200">
              <a:buFont typeface="Courier New" panose="02070309020205020404" pitchFamily="49" charset="0"/>
              <a:buChar char="o"/>
            </a:pPr>
            <a:r>
              <a:rPr lang="en-US" sz="2800" dirty="0"/>
              <a:t>Objective</a:t>
            </a:r>
          </a:p>
        </p:txBody>
      </p:sp>
      <p:sp>
        <p:nvSpPr>
          <p:cNvPr id="10" name="Content Placeholder 7">
            <a:extLst>
              <a:ext uri="{FF2B5EF4-FFF2-40B4-BE49-F238E27FC236}">
                <a16:creationId xmlns:a16="http://schemas.microsoft.com/office/drawing/2014/main" id="{8E7FB91C-8F45-4CB9-B078-FFE2669AD018}"/>
              </a:ext>
            </a:extLst>
          </p:cNvPr>
          <p:cNvSpPr txBox="1">
            <a:spLocks/>
          </p:cNvSpPr>
          <p:nvPr/>
        </p:nvSpPr>
        <p:spPr>
          <a:xfrm rot="16200000">
            <a:off x="4068285" y="3299813"/>
            <a:ext cx="5731823" cy="553193"/>
          </a:xfrm>
          <a:prstGeom prst="rect">
            <a:avLst/>
          </a:prstGeom>
        </p:spPr>
        <p:txBody>
          <a:bodyPr vert="horz" lIns="91440" tIns="45720" rIns="91440" bIns="45720" numCol="1"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Font typeface="Arial" panose="020B0604020202020204" pitchFamily="34" charset="0"/>
              <a:buNone/>
            </a:pPr>
            <a:r>
              <a:rPr lang="en-US" sz="2800" b="1" dirty="0">
                <a:solidFill>
                  <a:schemeClr val="tx1">
                    <a:lumMod val="65000"/>
                    <a:lumOff val="35000"/>
                  </a:schemeClr>
                </a:solidFill>
              </a:rPr>
              <a:t>But from their perspective, they are...</a:t>
            </a:r>
          </a:p>
        </p:txBody>
      </p:sp>
      <p:sp>
        <p:nvSpPr>
          <p:cNvPr id="21" name="TextBox 20">
            <a:extLst>
              <a:ext uri="{FF2B5EF4-FFF2-40B4-BE49-F238E27FC236}">
                <a16:creationId xmlns:a16="http://schemas.microsoft.com/office/drawing/2014/main" id="{8B9AF2DC-525E-4A99-A68F-4CD48A8D6C00}"/>
              </a:ext>
            </a:extLst>
          </p:cNvPr>
          <p:cNvSpPr txBox="1"/>
          <p:nvPr/>
        </p:nvSpPr>
        <p:spPr>
          <a:xfrm>
            <a:off x="6657600" y="6581001"/>
            <a:ext cx="6546193" cy="276999"/>
          </a:xfrm>
          <a:prstGeom prst="rect">
            <a:avLst/>
          </a:prstGeom>
          <a:noFill/>
        </p:spPr>
        <p:txBody>
          <a:bodyPr wrap="square" rtlCol="0">
            <a:spAutoFit/>
          </a:bodyPr>
          <a:lstStyle/>
          <a:p>
            <a:pPr algn="ctr"/>
            <a:r>
              <a:rPr lang="en-US" sz="1200" dirty="0">
                <a:solidFill>
                  <a:schemeClr val="tx1">
                    <a:lumMod val="65000"/>
                    <a:lumOff val="35000"/>
                  </a:schemeClr>
                </a:solidFill>
              </a:rPr>
              <a:t>* Complete list found in “Life in Colors” by George J. </a:t>
            </a:r>
            <a:r>
              <a:rPr lang="en-US" sz="1200" dirty="0" err="1">
                <a:solidFill>
                  <a:schemeClr val="tx1">
                    <a:lumMod val="65000"/>
                    <a:lumOff val="35000"/>
                  </a:schemeClr>
                </a:solidFill>
              </a:rPr>
              <a:t>Boelcke</a:t>
            </a:r>
            <a:endParaRPr lang="en-US" sz="1200" dirty="0">
              <a:solidFill>
                <a:schemeClr val="tx1">
                  <a:lumMod val="65000"/>
                  <a:lumOff val="35000"/>
                </a:schemeClr>
              </a:solidFill>
            </a:endParaRPr>
          </a:p>
        </p:txBody>
      </p:sp>
    </p:spTree>
    <p:extLst>
      <p:ext uri="{BB962C8B-B14F-4D97-AF65-F5344CB8AC3E}">
        <p14:creationId xmlns:p14="http://schemas.microsoft.com/office/powerpoint/2010/main" val="65536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200" y="365125"/>
            <a:ext cx="10515600" cy="1582428"/>
          </a:xfrm>
        </p:spPr>
        <p:txBody>
          <a:bodyPr>
            <a:noAutofit/>
          </a:bodyPr>
          <a:lstStyle/>
          <a:p>
            <a:pPr algn="ctr"/>
            <a:r>
              <a:rPr lang="en-US" sz="3600" dirty="0">
                <a:latin typeface="Arial Black" panose="020B0A04020102020204" pitchFamily="34" charset="0"/>
              </a:rPr>
              <a:t>DISCUSSION ACTIVITY:</a:t>
            </a:r>
          </a:p>
        </p:txBody>
      </p:sp>
      <p:sp>
        <p:nvSpPr>
          <p:cNvPr id="8" name="Content Placeholder 7">
            <a:extLst>
              <a:ext uri="{FF2B5EF4-FFF2-40B4-BE49-F238E27FC236}">
                <a16:creationId xmlns:a16="http://schemas.microsoft.com/office/drawing/2014/main" id="{EE57C804-564F-4858-BA1E-D74E6E6A6F5E}"/>
              </a:ext>
            </a:extLst>
          </p:cNvPr>
          <p:cNvSpPr>
            <a:spLocks noGrp="1"/>
          </p:cNvSpPr>
          <p:nvPr>
            <p:ph idx="1"/>
          </p:nvPr>
        </p:nvSpPr>
        <p:spPr>
          <a:xfrm>
            <a:off x="449940" y="1597024"/>
            <a:ext cx="11292115" cy="5260976"/>
          </a:xfrm>
        </p:spPr>
        <p:txBody>
          <a:bodyPr anchor="ctr">
            <a:normAutofit fontScale="92500" lnSpcReduction="20000"/>
          </a:bodyPr>
          <a:lstStyle/>
          <a:p>
            <a:pPr marL="115887" indent="0" algn="ctr">
              <a:lnSpc>
                <a:spcPct val="105000"/>
              </a:lnSpc>
              <a:spcAft>
                <a:spcPts val="1200"/>
              </a:spcAft>
              <a:buNone/>
            </a:pPr>
            <a:r>
              <a:rPr lang="en-US" sz="5400" dirty="0"/>
              <a:t>In your group, come up with a list of three to five aspects or attributes of the “Church” that you value most, based on your “color” type?</a:t>
            </a:r>
            <a:endParaRPr lang="en-US" sz="500" dirty="0"/>
          </a:p>
          <a:p>
            <a:pPr marL="115887" indent="0" algn="ctr">
              <a:spcBef>
                <a:spcPts val="600"/>
              </a:spcBef>
              <a:buNone/>
            </a:pPr>
            <a:endParaRPr lang="en-US" sz="500" dirty="0"/>
          </a:p>
          <a:p>
            <a:pPr marL="115887" indent="0" algn="ctr">
              <a:spcAft>
                <a:spcPts val="1200"/>
              </a:spcAft>
              <a:buNone/>
            </a:pPr>
            <a:r>
              <a:rPr lang="en-US" sz="3800" i="1" dirty="0"/>
              <a:t>(i.e. the types of things that we do as a church, whether it be on Sunday mornings or throughout the week)</a:t>
            </a:r>
          </a:p>
          <a:p>
            <a:pPr marL="115887" indent="0" algn="ctr">
              <a:spcAft>
                <a:spcPts val="1200"/>
              </a:spcAft>
              <a:buNone/>
            </a:pPr>
            <a:r>
              <a:rPr lang="en-US" sz="3800" i="1" dirty="0"/>
              <a:t>(Focus on the “ideal” for your personality type, and not on VECC OR on “what’s best for everyone”)</a:t>
            </a:r>
          </a:p>
        </p:txBody>
      </p:sp>
    </p:spTree>
    <p:extLst>
      <p:ext uri="{BB962C8B-B14F-4D97-AF65-F5344CB8AC3E}">
        <p14:creationId xmlns:p14="http://schemas.microsoft.com/office/powerpoint/2010/main" val="350999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200" y="365125"/>
            <a:ext cx="10515600" cy="1582428"/>
          </a:xfrm>
        </p:spPr>
        <p:txBody>
          <a:bodyPr>
            <a:noAutofit/>
          </a:bodyPr>
          <a:lstStyle/>
          <a:p>
            <a:pPr algn="ctr"/>
            <a:r>
              <a:rPr lang="en-US" sz="3600" dirty="0">
                <a:latin typeface="Arial Black" panose="020B0A04020102020204" pitchFamily="34" charset="0"/>
              </a:rPr>
              <a:t>NEXT WEEK:</a:t>
            </a:r>
          </a:p>
        </p:txBody>
      </p:sp>
      <p:sp>
        <p:nvSpPr>
          <p:cNvPr id="8" name="Content Placeholder 7">
            <a:extLst>
              <a:ext uri="{FF2B5EF4-FFF2-40B4-BE49-F238E27FC236}">
                <a16:creationId xmlns:a16="http://schemas.microsoft.com/office/drawing/2014/main" id="{EE57C804-564F-4858-BA1E-D74E6E6A6F5E}"/>
              </a:ext>
            </a:extLst>
          </p:cNvPr>
          <p:cNvSpPr>
            <a:spLocks noGrp="1"/>
          </p:cNvSpPr>
          <p:nvPr>
            <p:ph idx="1"/>
          </p:nvPr>
        </p:nvSpPr>
        <p:spPr>
          <a:xfrm>
            <a:off x="449940" y="1597024"/>
            <a:ext cx="11292115" cy="4319034"/>
          </a:xfrm>
        </p:spPr>
        <p:txBody>
          <a:bodyPr anchor="ctr">
            <a:normAutofit/>
          </a:bodyPr>
          <a:lstStyle/>
          <a:p>
            <a:pPr marL="115887" indent="0" algn="ctr">
              <a:lnSpc>
                <a:spcPct val="105000"/>
              </a:lnSpc>
              <a:spcAft>
                <a:spcPts val="1200"/>
              </a:spcAft>
              <a:buNone/>
            </a:pPr>
            <a:r>
              <a:rPr lang="en-US" sz="5400" dirty="0"/>
              <a:t>We’re going to focus on communication styles and how we can understand and function better alongside different personality types</a:t>
            </a:r>
            <a:endParaRPr lang="en-US" sz="500" dirty="0"/>
          </a:p>
          <a:p>
            <a:pPr marL="115887" indent="0" algn="ctr">
              <a:spcBef>
                <a:spcPts val="600"/>
              </a:spcBef>
              <a:buNone/>
            </a:pPr>
            <a:endParaRPr lang="en-US" sz="500" dirty="0"/>
          </a:p>
        </p:txBody>
      </p:sp>
    </p:spTree>
    <p:extLst>
      <p:ext uri="{BB962C8B-B14F-4D97-AF65-F5344CB8AC3E}">
        <p14:creationId xmlns:p14="http://schemas.microsoft.com/office/powerpoint/2010/main" val="384793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4" name="Picture 2" descr="https://www.truecolorsintl.com/hs-fs/hubfs/Valuing%20Differences_Creating%20Unity%20white%20background.png?width=6309&amp;name=Valuing%20Differences_Creating%20Unity%20white%20background.png">
            <a:extLst>
              <a:ext uri="{FF2B5EF4-FFF2-40B4-BE49-F238E27FC236}">
                <a16:creationId xmlns:a16="http://schemas.microsoft.com/office/drawing/2014/main" id="{E631E16C-B6D5-4ED0-894A-D86B438DE19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156" y="1504950"/>
            <a:ext cx="11215688" cy="359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43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39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 up of a foot&#10;&#10;Description automatically generated with medium confidence">
            <a:extLst>
              <a:ext uri="{FF2B5EF4-FFF2-40B4-BE49-F238E27FC236}">
                <a16:creationId xmlns:a16="http://schemas.microsoft.com/office/drawing/2014/main" id="{F85DD687-5394-4A9E-AF32-EEBE7DC7FB5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1927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1BEB959-54C6-48C4-A582-17BCC3A89B68}"/>
              </a:ext>
            </a:extLst>
          </p:cNvPr>
          <p:cNvSpPr/>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40AC9CC-BFB1-47D6-AD53-E95EECFBD3F2}"/>
              </a:ext>
            </a:extLst>
          </p:cNvPr>
          <p:cNvSpPr/>
          <p:nvPr/>
        </p:nvSpPr>
        <p:spPr>
          <a:xfrm>
            <a:off x="553844" y="568712"/>
            <a:ext cx="11084312" cy="5720575"/>
          </a:xfrm>
          <a:prstGeom prst="rect">
            <a:avLst/>
          </a:prstGeom>
          <a:blipFill>
            <a:blip r:embed="rId4">
              <a:alphaModFix amt="40000"/>
              <a:extLst>
                <a:ext uri="{BEBA8EAE-BF5A-486C-A8C5-ECC9F3942E4B}">
                  <a14:imgProps xmlns:a14="http://schemas.microsoft.com/office/drawing/2010/main">
                    <a14:imgLayer r:embed="rId5">
                      <a14:imgEffect>
                        <a14:brightnessContrast bright="-33000"/>
                      </a14:imgEffect>
                    </a14:imgLayer>
                  </a14:imgProps>
                </a:ext>
              </a:extLst>
            </a:blip>
            <a:tile tx="0" ty="0" sx="100000" sy="10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b="1"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364464D-30AA-492A-9BDD-652BB1062AB8}"/>
              </a:ext>
            </a:extLst>
          </p:cNvPr>
          <p:cNvSpPr>
            <a:spLocks noGrp="1"/>
          </p:cNvSpPr>
          <p:nvPr>
            <p:ph type="title"/>
          </p:nvPr>
        </p:nvSpPr>
        <p:spPr>
          <a:xfrm>
            <a:off x="838199" y="597889"/>
            <a:ext cx="10515600" cy="1325563"/>
          </a:xfrm>
        </p:spPr>
        <p:txBody>
          <a:bodyPr>
            <a:normAutofit/>
          </a:bodyPr>
          <a:lstStyle/>
          <a:p>
            <a:pPr algn="ctr"/>
            <a:r>
              <a:rPr lang="en-US" sz="5400" dirty="0">
                <a:solidFill>
                  <a:schemeClr val="bg1"/>
                </a:solidFill>
                <a:effectLst>
                  <a:outerShdw blurRad="76200" dist="50800" dir="2700000" algn="tl">
                    <a:srgbClr val="000000">
                      <a:alpha val="84000"/>
                    </a:srgbClr>
                  </a:outerShdw>
                </a:effectLst>
                <a:latin typeface="Mayeka Bold Demo" panose="02000500000000000000" pitchFamily="2" charset="0"/>
              </a:rPr>
              <a:t>Melting Pot vs Hearty Stew</a:t>
            </a:r>
            <a:endParaRPr lang="en-US" sz="4000" dirty="0">
              <a:solidFill>
                <a:schemeClr val="bg1"/>
              </a:solidFill>
              <a:effectLst>
                <a:outerShdw blurRad="76200" dist="50800" dir="2700000" algn="tl">
                  <a:srgbClr val="000000">
                    <a:alpha val="84000"/>
                  </a:srgbClr>
                </a:outerShdw>
              </a:effectLst>
              <a:latin typeface="Mayeka Bold Demo" panose="02000500000000000000" pitchFamily="2" charset="0"/>
            </a:endParaRPr>
          </a:p>
        </p:txBody>
      </p:sp>
      <p:sp>
        <p:nvSpPr>
          <p:cNvPr id="3" name="Content Placeholder 2">
            <a:extLst>
              <a:ext uri="{FF2B5EF4-FFF2-40B4-BE49-F238E27FC236}">
                <a16:creationId xmlns:a16="http://schemas.microsoft.com/office/drawing/2014/main" id="{856A7AAA-904C-4F9D-B93E-078646A85D09}"/>
              </a:ext>
            </a:extLst>
          </p:cNvPr>
          <p:cNvSpPr>
            <a:spLocks noGrp="1"/>
          </p:cNvSpPr>
          <p:nvPr>
            <p:ph idx="1"/>
          </p:nvPr>
        </p:nvSpPr>
        <p:spPr>
          <a:xfrm>
            <a:off x="668976" y="1806766"/>
            <a:ext cx="10854047" cy="4453345"/>
          </a:xfrm>
        </p:spPr>
        <p:txBody>
          <a:bodyPr>
            <a:noAutofit/>
          </a:bodyPr>
          <a:lstStyle/>
          <a:p>
            <a:pPr marL="463550" indent="-404813">
              <a:lnSpc>
                <a:spcPct val="100000"/>
              </a:lnSpc>
            </a:pP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Melting Pot seeks to eliminate uniqueness to create one unified substance</a:t>
            </a:r>
          </a:p>
          <a:p>
            <a:pPr marL="920750" lvl="1" indent="-404813">
              <a:lnSpc>
                <a:spcPct val="100000"/>
              </a:lnSpc>
            </a:pP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Flavor comes from what remains</a:t>
            </a:r>
          </a:p>
          <a:p>
            <a:pPr marL="463550" indent="-404813">
              <a:lnSpc>
                <a:spcPct val="100000"/>
              </a:lnSpc>
            </a:pP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Hearty stew allows each element to remain unique</a:t>
            </a:r>
          </a:p>
          <a:p>
            <a:pPr marL="920750" lvl="1" indent="-404813">
              <a:lnSpc>
                <a:spcPct val="100000"/>
              </a:lnSpc>
            </a:pP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Flavor comes from mixture of different elements AND textures</a:t>
            </a:r>
          </a:p>
        </p:txBody>
      </p:sp>
    </p:spTree>
    <p:extLst>
      <p:ext uri="{BB962C8B-B14F-4D97-AF65-F5344CB8AC3E}">
        <p14:creationId xmlns:p14="http://schemas.microsoft.com/office/powerpoint/2010/main" val="39557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 up of a foot&#10;&#10;Description automatically generated with medium confidence">
            <a:extLst>
              <a:ext uri="{FF2B5EF4-FFF2-40B4-BE49-F238E27FC236}">
                <a16:creationId xmlns:a16="http://schemas.microsoft.com/office/drawing/2014/main" id="{F85DD687-5394-4A9E-AF32-EEBE7DC7FB5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1927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1BEB959-54C6-48C4-A582-17BCC3A89B68}"/>
              </a:ext>
            </a:extLst>
          </p:cNvPr>
          <p:cNvSpPr/>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40AC9CC-BFB1-47D6-AD53-E95EECFBD3F2}"/>
              </a:ext>
            </a:extLst>
          </p:cNvPr>
          <p:cNvSpPr/>
          <p:nvPr/>
        </p:nvSpPr>
        <p:spPr>
          <a:xfrm>
            <a:off x="553844" y="568712"/>
            <a:ext cx="11084312" cy="5720575"/>
          </a:xfrm>
          <a:prstGeom prst="rect">
            <a:avLst/>
          </a:prstGeom>
          <a:blipFill>
            <a:blip r:embed="rId4">
              <a:alphaModFix amt="40000"/>
              <a:extLst>
                <a:ext uri="{BEBA8EAE-BF5A-486C-A8C5-ECC9F3942E4B}">
                  <a14:imgProps xmlns:a14="http://schemas.microsoft.com/office/drawing/2010/main">
                    <a14:imgLayer r:embed="rId5">
                      <a14:imgEffect>
                        <a14:brightnessContrast bright="-33000"/>
                      </a14:imgEffect>
                    </a14:imgLayer>
                  </a14:imgProps>
                </a:ext>
              </a:extLst>
            </a:blip>
            <a:tile tx="0" ty="0" sx="100000" sy="10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b="1"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364464D-30AA-492A-9BDD-652BB1062AB8}"/>
              </a:ext>
            </a:extLst>
          </p:cNvPr>
          <p:cNvSpPr>
            <a:spLocks noGrp="1"/>
          </p:cNvSpPr>
          <p:nvPr>
            <p:ph type="title"/>
          </p:nvPr>
        </p:nvSpPr>
        <p:spPr>
          <a:xfrm>
            <a:off x="838199" y="597889"/>
            <a:ext cx="10515600" cy="1325563"/>
          </a:xfrm>
        </p:spPr>
        <p:txBody>
          <a:bodyPr>
            <a:normAutofit/>
          </a:bodyPr>
          <a:lstStyle/>
          <a:p>
            <a:pPr algn="ctr"/>
            <a:r>
              <a:rPr lang="en-US" sz="5400" dirty="0">
                <a:solidFill>
                  <a:schemeClr val="bg1"/>
                </a:solidFill>
                <a:effectLst>
                  <a:outerShdw blurRad="76200" dist="50800" dir="2700000" algn="tl">
                    <a:srgbClr val="000000">
                      <a:alpha val="84000"/>
                    </a:srgbClr>
                  </a:outerShdw>
                </a:effectLst>
                <a:latin typeface="Mayeka Bold Demo" panose="02000500000000000000" pitchFamily="2" charset="0"/>
              </a:rPr>
              <a:t>Melting Pot vs Hearty Stew</a:t>
            </a:r>
            <a:endParaRPr lang="en-US" sz="4000" dirty="0">
              <a:solidFill>
                <a:schemeClr val="bg1"/>
              </a:solidFill>
              <a:effectLst>
                <a:outerShdw blurRad="76200" dist="50800" dir="2700000" algn="tl">
                  <a:srgbClr val="000000">
                    <a:alpha val="84000"/>
                  </a:srgbClr>
                </a:outerShdw>
              </a:effectLst>
              <a:latin typeface="Mayeka Bold Demo" panose="02000500000000000000" pitchFamily="2" charset="0"/>
            </a:endParaRPr>
          </a:p>
        </p:txBody>
      </p:sp>
      <p:sp>
        <p:nvSpPr>
          <p:cNvPr id="3" name="Content Placeholder 2">
            <a:extLst>
              <a:ext uri="{FF2B5EF4-FFF2-40B4-BE49-F238E27FC236}">
                <a16:creationId xmlns:a16="http://schemas.microsoft.com/office/drawing/2014/main" id="{856A7AAA-904C-4F9D-B93E-078646A85D09}"/>
              </a:ext>
            </a:extLst>
          </p:cNvPr>
          <p:cNvSpPr>
            <a:spLocks noGrp="1"/>
          </p:cNvSpPr>
          <p:nvPr>
            <p:ph idx="1"/>
          </p:nvPr>
        </p:nvSpPr>
        <p:spPr>
          <a:xfrm>
            <a:off x="668976" y="1806766"/>
            <a:ext cx="10854047" cy="4453345"/>
          </a:xfrm>
        </p:spPr>
        <p:txBody>
          <a:bodyPr>
            <a:noAutofit/>
          </a:bodyPr>
          <a:lstStyle/>
          <a:p>
            <a:pPr marL="463550" indent="-404813">
              <a:lnSpc>
                <a:spcPct val="100000"/>
              </a:lnSpc>
            </a:pP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Quote: “The creator does not have to imitate or duplicate as does man</a:t>
            </a:r>
            <a:r>
              <a:rPr lang="en-US" sz="3600" dirty="0">
                <a:solidFill>
                  <a:schemeClr val="bg1"/>
                </a:solidFill>
                <a:effectLst>
                  <a:outerShdw blurRad="38100" dist="38100" dir="2700000" algn="tl">
                    <a:srgbClr val="000000">
                      <a:alpha val="43137"/>
                    </a:srgbClr>
                  </a:outerShdw>
                </a:effectLst>
                <a:latin typeface="Maiandra GD" panose="020E0502030308020204" pitchFamily="34" charset="0"/>
              </a:rPr>
              <a:t>.</a:t>
            </a: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  God never intended that there should be any duplicates among human beings</a:t>
            </a:r>
            <a:r>
              <a:rPr lang="en-US" sz="3600" dirty="0">
                <a:solidFill>
                  <a:schemeClr val="bg1"/>
                </a:solidFill>
                <a:effectLst>
                  <a:outerShdw blurRad="38100" dist="38100" dir="2700000" algn="tl">
                    <a:srgbClr val="000000">
                      <a:alpha val="43137"/>
                    </a:srgbClr>
                  </a:outerShdw>
                </a:effectLst>
                <a:latin typeface="Maiandra GD" panose="020E0502030308020204" pitchFamily="34" charset="0"/>
              </a:rPr>
              <a:t>.</a:t>
            </a: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 </a:t>
            </a:r>
            <a:b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br>
            <a:r>
              <a:rPr lang="en-US" i="1" dirty="0">
                <a:solidFill>
                  <a:schemeClr val="bg1"/>
                </a:solidFill>
                <a:effectLst>
                  <a:outerShdw blurRad="38100" dist="38100" dir="2700000" algn="tl">
                    <a:srgbClr val="000000">
                      <a:alpha val="43137"/>
                    </a:srgbClr>
                  </a:outerShdw>
                </a:effectLst>
                <a:latin typeface="Mayeka Demi Bold Demo" panose="02000500000000000000" pitchFamily="2" charset="0"/>
              </a:rPr>
              <a:t>(Taylor G</a:t>
            </a:r>
            <a:r>
              <a:rPr lang="en-US" i="1" dirty="0">
                <a:solidFill>
                  <a:schemeClr val="bg1"/>
                </a:solidFill>
                <a:effectLst>
                  <a:outerShdw blurRad="38100" dist="38100" dir="2700000" algn="tl">
                    <a:srgbClr val="000000">
                      <a:alpha val="43137"/>
                    </a:srgbClr>
                  </a:outerShdw>
                </a:effectLst>
                <a:latin typeface="Maiandra GD" panose="020E0502030308020204" pitchFamily="34" charset="0"/>
              </a:rPr>
              <a:t>. </a:t>
            </a:r>
            <a:r>
              <a:rPr lang="en-US" i="1" dirty="0">
                <a:solidFill>
                  <a:schemeClr val="bg1"/>
                </a:solidFill>
                <a:effectLst>
                  <a:outerShdw blurRad="38100" dist="38100" dir="2700000" algn="tl">
                    <a:srgbClr val="000000">
                      <a:alpha val="43137"/>
                    </a:srgbClr>
                  </a:outerShdw>
                </a:effectLst>
                <a:latin typeface="Mayeka Demi Bold Demo" panose="02000500000000000000" pitchFamily="2" charset="0"/>
              </a:rPr>
              <a:t>Bunch)</a:t>
            </a:r>
            <a:endParaRPr lang="en-US" sz="3600" i="1" dirty="0">
              <a:solidFill>
                <a:schemeClr val="bg1"/>
              </a:solidFill>
              <a:effectLst>
                <a:outerShdw blurRad="38100" dist="38100" dir="2700000" algn="tl">
                  <a:srgbClr val="000000">
                    <a:alpha val="43137"/>
                  </a:srgbClr>
                </a:outerShdw>
              </a:effectLst>
              <a:latin typeface="Mayeka Demi Bold Demo" panose="02000500000000000000" pitchFamily="2" charset="0"/>
            </a:endParaRPr>
          </a:p>
        </p:txBody>
      </p:sp>
    </p:spTree>
    <p:extLst>
      <p:ext uri="{BB962C8B-B14F-4D97-AF65-F5344CB8AC3E}">
        <p14:creationId xmlns:p14="http://schemas.microsoft.com/office/powerpoint/2010/main" val="399655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 up of a foot&#10;&#10;Description automatically generated with medium confidence">
            <a:extLst>
              <a:ext uri="{FF2B5EF4-FFF2-40B4-BE49-F238E27FC236}">
                <a16:creationId xmlns:a16="http://schemas.microsoft.com/office/drawing/2014/main" id="{F85DD687-5394-4A9E-AF32-EEBE7DC7FB5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1927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1BEB959-54C6-48C4-A582-17BCC3A89B68}"/>
              </a:ext>
            </a:extLst>
          </p:cNvPr>
          <p:cNvSpPr/>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40AC9CC-BFB1-47D6-AD53-E95EECFBD3F2}"/>
              </a:ext>
            </a:extLst>
          </p:cNvPr>
          <p:cNvSpPr/>
          <p:nvPr/>
        </p:nvSpPr>
        <p:spPr>
          <a:xfrm>
            <a:off x="553844" y="568712"/>
            <a:ext cx="11084312" cy="5720575"/>
          </a:xfrm>
          <a:prstGeom prst="rect">
            <a:avLst/>
          </a:prstGeom>
          <a:blipFill>
            <a:blip r:embed="rId4">
              <a:alphaModFix amt="40000"/>
              <a:extLst>
                <a:ext uri="{BEBA8EAE-BF5A-486C-A8C5-ECC9F3942E4B}">
                  <a14:imgProps xmlns:a14="http://schemas.microsoft.com/office/drawing/2010/main">
                    <a14:imgLayer r:embed="rId5">
                      <a14:imgEffect>
                        <a14:brightnessContrast bright="-33000"/>
                      </a14:imgEffect>
                    </a14:imgLayer>
                  </a14:imgProps>
                </a:ext>
              </a:extLst>
            </a:blip>
            <a:tile tx="0" ty="0" sx="100000" sy="10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b="1"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364464D-30AA-492A-9BDD-652BB1062AB8}"/>
              </a:ext>
            </a:extLst>
          </p:cNvPr>
          <p:cNvSpPr>
            <a:spLocks noGrp="1"/>
          </p:cNvSpPr>
          <p:nvPr>
            <p:ph type="title"/>
          </p:nvPr>
        </p:nvSpPr>
        <p:spPr>
          <a:xfrm>
            <a:off x="838199" y="597889"/>
            <a:ext cx="10515600" cy="1325563"/>
          </a:xfrm>
        </p:spPr>
        <p:txBody>
          <a:bodyPr>
            <a:normAutofit/>
          </a:bodyPr>
          <a:lstStyle/>
          <a:p>
            <a:pPr algn="ctr"/>
            <a:r>
              <a:rPr lang="en-US" sz="5400" dirty="0">
                <a:solidFill>
                  <a:schemeClr val="bg1"/>
                </a:solidFill>
                <a:effectLst>
                  <a:outerShdw blurRad="76200" dist="50800" dir="2700000" algn="tl">
                    <a:srgbClr val="000000">
                      <a:alpha val="84000"/>
                    </a:srgbClr>
                  </a:outerShdw>
                </a:effectLst>
                <a:latin typeface="Mayeka Bold Demo" panose="02000500000000000000" pitchFamily="2" charset="0"/>
              </a:rPr>
              <a:t>Melting Pot vs Hearty Stew</a:t>
            </a:r>
            <a:endParaRPr lang="en-US" sz="4000" dirty="0">
              <a:solidFill>
                <a:schemeClr val="bg1"/>
              </a:solidFill>
              <a:effectLst>
                <a:outerShdw blurRad="76200" dist="50800" dir="2700000" algn="tl">
                  <a:srgbClr val="000000">
                    <a:alpha val="84000"/>
                  </a:srgbClr>
                </a:outerShdw>
              </a:effectLst>
              <a:latin typeface="Mayeka Bold Demo" panose="02000500000000000000" pitchFamily="2" charset="0"/>
            </a:endParaRPr>
          </a:p>
        </p:txBody>
      </p:sp>
      <p:sp>
        <p:nvSpPr>
          <p:cNvPr id="3" name="Content Placeholder 2">
            <a:extLst>
              <a:ext uri="{FF2B5EF4-FFF2-40B4-BE49-F238E27FC236}">
                <a16:creationId xmlns:a16="http://schemas.microsoft.com/office/drawing/2014/main" id="{856A7AAA-904C-4F9D-B93E-078646A85D09}"/>
              </a:ext>
            </a:extLst>
          </p:cNvPr>
          <p:cNvSpPr>
            <a:spLocks noGrp="1"/>
          </p:cNvSpPr>
          <p:nvPr>
            <p:ph idx="1"/>
          </p:nvPr>
        </p:nvSpPr>
        <p:spPr>
          <a:xfrm>
            <a:off x="668976" y="1806766"/>
            <a:ext cx="10854047" cy="4453345"/>
          </a:xfrm>
        </p:spPr>
        <p:txBody>
          <a:bodyPr>
            <a:noAutofit/>
          </a:bodyPr>
          <a:lstStyle/>
          <a:p>
            <a:pPr marL="463550" indent="-404813">
              <a:lnSpc>
                <a:spcPct val="100000"/>
              </a:lnSpc>
            </a:pP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Another Quote:  “There are no two leaves of a tree precisely alike, neither do all minds run in the same direction</a:t>
            </a:r>
            <a:r>
              <a:rPr lang="en-US" sz="3600" dirty="0">
                <a:solidFill>
                  <a:schemeClr val="bg1"/>
                </a:solidFill>
                <a:effectLst>
                  <a:outerShdw blurRad="38100" dist="38100" dir="2700000" algn="tl">
                    <a:srgbClr val="000000">
                      <a:alpha val="43137"/>
                    </a:srgbClr>
                  </a:outerShdw>
                </a:effectLst>
                <a:latin typeface="Maiandra GD" panose="020E0502030308020204" pitchFamily="34" charset="0"/>
              </a:rPr>
              <a:t>.</a:t>
            </a: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  But while this is so, there may be unity in diversity… We are not all fitted to do the same kind of work, but each person’s work is designed by God to help make up His plan</a:t>
            </a:r>
            <a:r>
              <a:rPr lang="en-US" sz="3600" dirty="0">
                <a:solidFill>
                  <a:schemeClr val="bg1"/>
                </a:solidFill>
                <a:effectLst>
                  <a:outerShdw blurRad="38100" dist="38100" dir="2700000" algn="tl">
                    <a:srgbClr val="000000">
                      <a:alpha val="43137"/>
                    </a:srgbClr>
                  </a:outerShdw>
                </a:effectLst>
                <a:latin typeface="Maiandra GD" panose="020E0502030308020204" pitchFamily="34" charset="0"/>
              </a:rPr>
              <a:t>.</a:t>
            </a:r>
            <a: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t>” </a:t>
            </a:r>
            <a:br>
              <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rPr>
            </a:br>
            <a:r>
              <a:rPr lang="en-US" dirty="0">
                <a:solidFill>
                  <a:schemeClr val="bg1"/>
                </a:solidFill>
                <a:effectLst>
                  <a:outerShdw blurRad="38100" dist="38100" dir="2700000" algn="tl">
                    <a:srgbClr val="000000">
                      <a:alpha val="43137"/>
                    </a:srgbClr>
                  </a:outerShdw>
                </a:effectLst>
                <a:latin typeface="Mayeka Demi Bold Demo" panose="02000500000000000000" pitchFamily="2" charset="0"/>
              </a:rPr>
              <a:t>(Ellen G</a:t>
            </a:r>
            <a:r>
              <a:rPr lang="en-US" dirty="0">
                <a:solidFill>
                  <a:schemeClr val="bg1"/>
                </a:solidFill>
                <a:effectLst>
                  <a:outerShdw blurRad="38100" dist="38100" dir="2700000" algn="tl">
                    <a:srgbClr val="000000">
                      <a:alpha val="43137"/>
                    </a:srgbClr>
                  </a:outerShdw>
                </a:effectLst>
                <a:latin typeface="Maiandra GD" panose="020E0502030308020204" pitchFamily="34" charset="0"/>
              </a:rPr>
              <a:t>.</a:t>
            </a:r>
            <a:r>
              <a:rPr lang="en-US" dirty="0">
                <a:solidFill>
                  <a:schemeClr val="bg1"/>
                </a:solidFill>
                <a:effectLst>
                  <a:outerShdw blurRad="38100" dist="38100" dir="2700000" algn="tl">
                    <a:srgbClr val="000000">
                      <a:alpha val="43137"/>
                    </a:srgbClr>
                  </a:outerShdw>
                </a:effectLst>
                <a:latin typeface="Mayeka Demi Bold Demo" panose="02000500000000000000" pitchFamily="2" charset="0"/>
              </a:rPr>
              <a:t> White)</a:t>
            </a:r>
            <a:endParaRPr lang="en-US" sz="3600" dirty="0">
              <a:solidFill>
                <a:schemeClr val="bg1"/>
              </a:solidFill>
              <a:effectLst>
                <a:outerShdw blurRad="38100" dist="38100" dir="2700000" algn="tl">
                  <a:srgbClr val="000000">
                    <a:alpha val="43137"/>
                  </a:srgbClr>
                </a:outerShdw>
              </a:effectLst>
              <a:latin typeface="Mayeka Demi Bold Demo" panose="02000500000000000000" pitchFamily="2" charset="0"/>
            </a:endParaRPr>
          </a:p>
        </p:txBody>
      </p:sp>
    </p:spTree>
    <p:extLst>
      <p:ext uri="{BB962C8B-B14F-4D97-AF65-F5344CB8AC3E}">
        <p14:creationId xmlns:p14="http://schemas.microsoft.com/office/powerpoint/2010/main" val="157245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 up of a foot&#10;&#10;Description automatically generated with medium confidence">
            <a:extLst>
              <a:ext uri="{FF2B5EF4-FFF2-40B4-BE49-F238E27FC236}">
                <a16:creationId xmlns:a16="http://schemas.microsoft.com/office/drawing/2014/main" id="{F85DD687-5394-4A9E-AF32-EEBE7DC7FB5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b="1927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1BEB959-54C6-48C4-A582-17BCC3A89B68}"/>
              </a:ext>
            </a:extLst>
          </p:cNvPr>
          <p:cNvSpPr/>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40AC9CC-BFB1-47D6-AD53-E95EECFBD3F2}"/>
              </a:ext>
            </a:extLst>
          </p:cNvPr>
          <p:cNvSpPr/>
          <p:nvPr/>
        </p:nvSpPr>
        <p:spPr>
          <a:xfrm>
            <a:off x="553844" y="568712"/>
            <a:ext cx="11084312" cy="5720575"/>
          </a:xfrm>
          <a:prstGeom prst="rect">
            <a:avLst/>
          </a:prstGeom>
          <a:blipFill>
            <a:blip r:embed="rId4">
              <a:alphaModFix amt="40000"/>
              <a:extLst>
                <a:ext uri="{BEBA8EAE-BF5A-486C-A8C5-ECC9F3942E4B}">
                  <a14:imgProps xmlns:a14="http://schemas.microsoft.com/office/drawing/2010/main">
                    <a14:imgLayer r:embed="rId5">
                      <a14:imgEffect>
                        <a14:brightnessContrast bright="-33000"/>
                      </a14:imgEffect>
                    </a14:imgLayer>
                  </a14:imgProps>
                </a:ext>
              </a:extLst>
            </a:blip>
            <a:tile tx="0" ty="0" sx="100000" sy="10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600" b="1"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9364464D-30AA-492A-9BDD-652BB1062AB8}"/>
              </a:ext>
            </a:extLst>
          </p:cNvPr>
          <p:cNvSpPr>
            <a:spLocks noGrp="1"/>
          </p:cNvSpPr>
          <p:nvPr>
            <p:ph type="title"/>
          </p:nvPr>
        </p:nvSpPr>
        <p:spPr>
          <a:xfrm>
            <a:off x="838199" y="597889"/>
            <a:ext cx="10515600" cy="1325563"/>
          </a:xfrm>
        </p:spPr>
        <p:txBody>
          <a:bodyPr>
            <a:normAutofit/>
          </a:bodyPr>
          <a:lstStyle/>
          <a:p>
            <a:pPr algn="ctr"/>
            <a:r>
              <a:rPr lang="en-US" sz="5400" dirty="0">
                <a:solidFill>
                  <a:schemeClr val="bg1"/>
                </a:solidFill>
                <a:effectLst>
                  <a:outerShdw blurRad="76200" dist="50800" dir="2700000" algn="tl">
                    <a:srgbClr val="000000">
                      <a:alpha val="84000"/>
                    </a:srgbClr>
                  </a:outerShdw>
                </a:effectLst>
                <a:latin typeface="Mayeka Bold Demo" panose="02000500000000000000" pitchFamily="2" charset="0"/>
              </a:rPr>
              <a:t>KEY QUESTION:</a:t>
            </a:r>
            <a:endParaRPr lang="en-US" sz="4000" dirty="0">
              <a:solidFill>
                <a:schemeClr val="bg1"/>
              </a:solidFill>
              <a:effectLst>
                <a:outerShdw blurRad="76200" dist="50800" dir="2700000" algn="tl">
                  <a:srgbClr val="000000">
                    <a:alpha val="84000"/>
                  </a:srgbClr>
                </a:outerShdw>
              </a:effectLst>
              <a:latin typeface="Mayeka Bold Demo" panose="02000500000000000000" pitchFamily="2" charset="0"/>
            </a:endParaRPr>
          </a:p>
        </p:txBody>
      </p:sp>
      <p:sp>
        <p:nvSpPr>
          <p:cNvPr id="3" name="Content Placeholder 2">
            <a:extLst>
              <a:ext uri="{FF2B5EF4-FFF2-40B4-BE49-F238E27FC236}">
                <a16:creationId xmlns:a16="http://schemas.microsoft.com/office/drawing/2014/main" id="{856A7AAA-904C-4F9D-B93E-078646A85D09}"/>
              </a:ext>
            </a:extLst>
          </p:cNvPr>
          <p:cNvSpPr>
            <a:spLocks noGrp="1"/>
          </p:cNvSpPr>
          <p:nvPr>
            <p:ph idx="1"/>
          </p:nvPr>
        </p:nvSpPr>
        <p:spPr>
          <a:xfrm>
            <a:off x="668976" y="1806766"/>
            <a:ext cx="11084312" cy="4453345"/>
          </a:xfrm>
        </p:spPr>
        <p:txBody>
          <a:bodyPr>
            <a:noAutofit/>
          </a:bodyPr>
          <a:lstStyle/>
          <a:p>
            <a:pPr marL="290513" indent="0" algn="ctr">
              <a:lnSpc>
                <a:spcPct val="100000"/>
              </a:lnSpc>
              <a:buNone/>
            </a:pPr>
            <a:r>
              <a:rPr lang="en-US" sz="4400" dirty="0">
                <a:solidFill>
                  <a:srgbClr val="FFFF00"/>
                </a:solidFill>
                <a:effectLst>
                  <a:outerShdw blurRad="38100" dist="38100" dir="2700000" algn="tl">
                    <a:srgbClr val="000000">
                      <a:alpha val="43137"/>
                    </a:srgbClr>
                  </a:outerShdw>
                </a:effectLst>
                <a:latin typeface="Mayeka Demi Bold Demo" panose="02000500000000000000" pitchFamily="2" charset="0"/>
              </a:rPr>
              <a:t>HOW CAN KNOWING OUR PERSONALITY TYPE AND HOW IT INTERACTS WITH OTHERS MAKE US MORE LIKE THE CHURCH GOD DESIRES US TO BE?</a:t>
            </a:r>
          </a:p>
        </p:txBody>
      </p:sp>
    </p:spTree>
    <p:extLst>
      <p:ext uri="{BB962C8B-B14F-4D97-AF65-F5344CB8AC3E}">
        <p14:creationId xmlns:p14="http://schemas.microsoft.com/office/powerpoint/2010/main" val="48642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4" name="Picture 2" descr="https://www.truecolorsintl.com/hs-fs/hubfs/Valuing%20Differences_Creating%20Unity%20white%20background.png?width=6309&amp;name=Valuing%20Differences_Creating%20Unity%20white%20background.png">
            <a:extLst>
              <a:ext uri="{FF2B5EF4-FFF2-40B4-BE49-F238E27FC236}">
                <a16:creationId xmlns:a16="http://schemas.microsoft.com/office/drawing/2014/main" id="{E631E16C-B6D5-4ED0-894A-D86B438DE19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156" y="1504950"/>
            <a:ext cx="11215688" cy="359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60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p:txBody>
          <a:bodyPr/>
          <a:lstStyle/>
          <a:p>
            <a:pPr algn="ctr"/>
            <a:r>
              <a:rPr lang="en-US" dirty="0">
                <a:latin typeface="Arial Black" panose="020B0A04020102020204" pitchFamily="34" charset="0"/>
              </a:rPr>
              <a:t>True Colors: What is </a:t>
            </a:r>
            <a:r>
              <a:rPr lang="en-US" dirty="0" err="1">
                <a:latin typeface="Arial Black" panose="020B0A04020102020204" pitchFamily="34" charset="0"/>
              </a:rPr>
              <a:t>it?C</a:t>
            </a:r>
            <a:endParaRPr lang="en-US" dirty="0">
              <a:latin typeface="Arial Black" panose="020B0A04020102020204" pitchFamily="34" charset="0"/>
            </a:endParaRPr>
          </a:p>
        </p:txBody>
      </p:sp>
      <p:sp>
        <p:nvSpPr>
          <p:cNvPr id="8" name="Content Placeholder 7">
            <a:extLst>
              <a:ext uri="{FF2B5EF4-FFF2-40B4-BE49-F238E27FC236}">
                <a16:creationId xmlns:a16="http://schemas.microsoft.com/office/drawing/2014/main" id="{EE57C804-564F-4858-BA1E-D74E6E6A6F5E}"/>
              </a:ext>
            </a:extLst>
          </p:cNvPr>
          <p:cNvSpPr>
            <a:spLocks noGrp="1"/>
          </p:cNvSpPr>
          <p:nvPr>
            <p:ph idx="1"/>
          </p:nvPr>
        </p:nvSpPr>
        <p:spPr>
          <a:xfrm>
            <a:off x="478971" y="1825624"/>
            <a:ext cx="11292115" cy="4778375"/>
          </a:xfrm>
        </p:spPr>
        <p:txBody>
          <a:bodyPr>
            <a:normAutofit lnSpcReduction="10000"/>
          </a:bodyPr>
          <a:lstStyle/>
          <a:p>
            <a:pPr marL="682625" indent="-566738">
              <a:spcAft>
                <a:spcPts val="1200"/>
              </a:spcAft>
              <a:buFont typeface="Wingdings" panose="05000000000000000000" pitchFamily="2" charset="2"/>
              <a:buChar char="v"/>
            </a:pPr>
            <a:r>
              <a:rPr lang="en-US" sz="3600" dirty="0"/>
              <a:t>True colors is a metaphor, identifying each of the four primary personalities into 4 unique colors: </a:t>
            </a:r>
            <a:br>
              <a:rPr lang="en-US" sz="3600" dirty="0"/>
            </a:br>
            <a:r>
              <a:rPr lang="en-US" sz="3600" b="1" dirty="0">
                <a:solidFill>
                  <a:schemeClr val="accent2"/>
                </a:solidFill>
                <a:effectLst>
                  <a:outerShdw blurRad="38100" dist="38100" dir="2700000" algn="tl">
                    <a:srgbClr val="000000">
                      <a:alpha val="43137"/>
                    </a:srgbClr>
                  </a:outerShdw>
                </a:effectLst>
              </a:rPr>
              <a:t>ORANGE</a:t>
            </a:r>
            <a:r>
              <a:rPr lang="en-US" sz="3600" dirty="0">
                <a:effectLst>
                  <a:outerShdw blurRad="38100" dist="38100" dir="2700000" algn="tl">
                    <a:srgbClr val="000000">
                      <a:alpha val="43137"/>
                    </a:srgbClr>
                  </a:outerShdw>
                </a:effectLst>
              </a:rPr>
              <a:t>, </a:t>
            </a:r>
            <a:r>
              <a:rPr lang="en-US" sz="3600" b="1" dirty="0">
                <a:solidFill>
                  <a:schemeClr val="accent5"/>
                </a:solidFill>
                <a:effectLst>
                  <a:outerShdw blurRad="38100" dist="38100" dir="2700000" algn="tl">
                    <a:srgbClr val="000000">
                      <a:alpha val="43137"/>
                    </a:srgbClr>
                  </a:outerShdw>
                </a:effectLst>
              </a:rPr>
              <a:t>BLUE</a:t>
            </a:r>
            <a:r>
              <a:rPr lang="en-US" sz="3600" dirty="0">
                <a:effectLst>
                  <a:outerShdw blurRad="38100" dist="38100" dir="2700000" algn="tl">
                    <a:srgbClr val="000000">
                      <a:alpha val="43137"/>
                    </a:srgbClr>
                  </a:outerShdw>
                </a:effectLst>
              </a:rPr>
              <a:t>, </a:t>
            </a:r>
            <a:r>
              <a:rPr lang="en-US" sz="3600" b="1" dirty="0">
                <a:solidFill>
                  <a:schemeClr val="accent4"/>
                </a:solidFill>
                <a:effectLst>
                  <a:outerShdw blurRad="38100" dist="38100" dir="2700000" algn="tl">
                    <a:srgbClr val="000000">
                      <a:alpha val="43137"/>
                    </a:srgbClr>
                  </a:outerShdw>
                </a:effectLst>
              </a:rPr>
              <a:t>GOLD</a:t>
            </a:r>
            <a:r>
              <a:rPr lang="en-US" sz="3600" dirty="0">
                <a:effectLst>
                  <a:outerShdw blurRad="38100" dist="38100" dir="2700000" algn="tl">
                    <a:srgbClr val="000000">
                      <a:alpha val="43137"/>
                    </a:srgbClr>
                  </a:outerShdw>
                </a:effectLst>
              </a:rPr>
              <a:t>, </a:t>
            </a:r>
            <a:r>
              <a:rPr lang="en-US" sz="3600" dirty="0"/>
              <a:t>and </a:t>
            </a:r>
            <a:r>
              <a:rPr lang="en-US" sz="3600" b="1" dirty="0">
                <a:solidFill>
                  <a:schemeClr val="accent6"/>
                </a:solidFill>
                <a:effectLst>
                  <a:outerShdw blurRad="38100" dist="38100" dir="2700000" algn="tl">
                    <a:srgbClr val="000000">
                      <a:alpha val="43137"/>
                    </a:srgbClr>
                  </a:outerShdw>
                </a:effectLst>
              </a:rPr>
              <a:t>GREEN</a:t>
            </a:r>
          </a:p>
          <a:p>
            <a:pPr marL="682625" indent="-566738">
              <a:spcAft>
                <a:spcPts val="1200"/>
              </a:spcAft>
              <a:buFont typeface="Wingdings" panose="05000000000000000000" pitchFamily="2" charset="2"/>
              <a:buChar char="v"/>
            </a:pPr>
            <a:r>
              <a:rPr lang="en-US" sz="3600" dirty="0"/>
              <a:t>Each person is a unique blend of the four colors or styles</a:t>
            </a:r>
          </a:p>
          <a:p>
            <a:pPr marL="682625" indent="-566738">
              <a:spcAft>
                <a:spcPts val="1200"/>
              </a:spcAft>
              <a:buFont typeface="Wingdings" panose="05000000000000000000" pitchFamily="2" charset="2"/>
              <a:buChar char="v"/>
            </a:pPr>
            <a:r>
              <a:rPr lang="en-US" sz="3600" dirty="0"/>
              <a:t>There are no “Bad” or “Good” colors</a:t>
            </a:r>
          </a:p>
          <a:p>
            <a:pPr marL="682625" indent="-566738">
              <a:spcAft>
                <a:spcPts val="1200"/>
              </a:spcAft>
              <a:buFont typeface="Wingdings" panose="05000000000000000000" pitchFamily="2" charset="2"/>
              <a:buChar char="v"/>
            </a:pPr>
            <a:r>
              <a:rPr lang="en-US" sz="3600" dirty="0"/>
              <a:t>There are wide individual variations within each color spectrum</a:t>
            </a:r>
          </a:p>
        </p:txBody>
      </p:sp>
    </p:spTree>
    <p:extLst>
      <p:ext uri="{BB962C8B-B14F-4D97-AF65-F5344CB8AC3E}">
        <p14:creationId xmlns:p14="http://schemas.microsoft.com/office/powerpoint/2010/main" val="15190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D068BF-BC05-461B-B503-4EBB6E68F893}"/>
              </a:ext>
            </a:extLst>
          </p:cNvPr>
          <p:cNvGrpSpPr/>
          <p:nvPr/>
        </p:nvGrpSpPr>
        <p:grpSpPr>
          <a:xfrm>
            <a:off x="-1" y="0"/>
            <a:ext cx="12192001" cy="6858000"/>
            <a:chOff x="-1" y="0"/>
            <a:chExt cx="12192001" cy="6858000"/>
          </a:xfrm>
        </p:grpSpPr>
        <p:sp>
          <p:nvSpPr>
            <p:cNvPr id="2" name="Rectangle 1">
              <a:extLst>
                <a:ext uri="{FF2B5EF4-FFF2-40B4-BE49-F238E27FC236}">
                  <a16:creationId xmlns:a16="http://schemas.microsoft.com/office/drawing/2014/main" id="{A65EEE24-DDA8-4B41-AC67-1790C10A2F8C}"/>
                </a:ext>
              </a:extLst>
            </p:cNvPr>
            <p:cNvSpPr/>
            <p:nvPr/>
          </p:nvSpPr>
          <p:spPr>
            <a:xfrm>
              <a:off x="-1" y="0"/>
              <a:ext cx="6095999" cy="3429000"/>
            </a:xfrm>
            <a:prstGeom prst="rect">
              <a:avLst/>
            </a:prstGeom>
            <a:gradFill flip="none" rotWithShape="1">
              <a:gsLst>
                <a:gs pos="50000">
                  <a:schemeClr val="bg1"/>
                </a:gs>
                <a:gs pos="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CDF42B-9635-4CD0-9450-CC5481CF0EDD}"/>
                </a:ext>
              </a:extLst>
            </p:cNvPr>
            <p:cNvSpPr/>
            <p:nvPr/>
          </p:nvSpPr>
          <p:spPr>
            <a:xfrm>
              <a:off x="6095998" y="0"/>
              <a:ext cx="6096002" cy="3429000"/>
            </a:xfrm>
            <a:prstGeom prst="rect">
              <a:avLst/>
            </a:prstGeom>
            <a:gradFill flip="none" rotWithShape="1">
              <a:gsLst>
                <a:gs pos="50000">
                  <a:schemeClr val="bg1"/>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1BCB2A-859A-4C4B-996C-48D5D808A410}"/>
                </a:ext>
              </a:extLst>
            </p:cNvPr>
            <p:cNvSpPr/>
            <p:nvPr/>
          </p:nvSpPr>
          <p:spPr>
            <a:xfrm>
              <a:off x="0" y="3429000"/>
              <a:ext cx="6096000" cy="3429000"/>
            </a:xfrm>
            <a:prstGeom prst="rect">
              <a:avLst/>
            </a:prstGeom>
            <a:gradFill flip="none" rotWithShape="1">
              <a:gsLst>
                <a:gs pos="50000">
                  <a:schemeClr val="bg1"/>
                </a:gs>
                <a:gs pos="0">
                  <a:schemeClr val="accent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2B65CF-DE67-473E-ABF7-EA4FA6F26665}"/>
                </a:ext>
              </a:extLst>
            </p:cNvPr>
            <p:cNvSpPr/>
            <p:nvPr/>
          </p:nvSpPr>
          <p:spPr>
            <a:xfrm>
              <a:off x="6096000" y="3429000"/>
              <a:ext cx="6096000" cy="3429000"/>
            </a:xfrm>
            <a:prstGeom prst="rect">
              <a:avLst/>
            </a:prstGeom>
            <a:gradFill flip="none" rotWithShape="1">
              <a:gsLst>
                <a:gs pos="50000">
                  <a:schemeClr val="bg1"/>
                </a:gs>
                <a:gs pos="0">
                  <a:schemeClr val="accent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0766877-A970-4816-BB2E-87550C1940E1}"/>
              </a:ext>
            </a:extLst>
          </p:cNvPr>
          <p:cNvSpPr>
            <a:spLocks noGrp="1"/>
          </p:cNvSpPr>
          <p:nvPr>
            <p:ph type="title"/>
          </p:nvPr>
        </p:nvSpPr>
        <p:spPr>
          <a:xfrm>
            <a:off x="838198" y="47065"/>
            <a:ext cx="10515600" cy="828931"/>
          </a:xfrm>
        </p:spPr>
        <p:txBody>
          <a:bodyPr/>
          <a:lstStyle/>
          <a:p>
            <a:pPr algn="ctr"/>
            <a:r>
              <a:rPr lang="en-US" dirty="0">
                <a:latin typeface="Arial Black" panose="020B0A04020102020204" pitchFamily="34" charset="0"/>
              </a:rPr>
              <a:t>Interesting Info</a:t>
            </a:r>
          </a:p>
        </p:txBody>
      </p:sp>
      <p:grpSp>
        <p:nvGrpSpPr>
          <p:cNvPr id="16" name="Group 15">
            <a:extLst>
              <a:ext uri="{FF2B5EF4-FFF2-40B4-BE49-F238E27FC236}">
                <a16:creationId xmlns:a16="http://schemas.microsoft.com/office/drawing/2014/main" id="{95AD5D2A-D91D-475D-9DB8-2C79840E5BD3}"/>
              </a:ext>
            </a:extLst>
          </p:cNvPr>
          <p:cNvGrpSpPr/>
          <p:nvPr/>
        </p:nvGrpSpPr>
        <p:grpSpPr>
          <a:xfrm>
            <a:off x="956373" y="1218250"/>
            <a:ext cx="4462272" cy="2322576"/>
            <a:chOff x="540737" y="1383645"/>
            <a:chExt cx="4462272" cy="2322576"/>
          </a:xfrm>
        </p:grpSpPr>
        <p:sp>
          <p:nvSpPr>
            <p:cNvPr id="15" name="Rectangle 14">
              <a:extLst>
                <a:ext uri="{FF2B5EF4-FFF2-40B4-BE49-F238E27FC236}">
                  <a16:creationId xmlns:a16="http://schemas.microsoft.com/office/drawing/2014/main" id="{B1885344-BEB7-4339-8FA1-7236C7DC0B11}"/>
                </a:ext>
              </a:extLst>
            </p:cNvPr>
            <p:cNvSpPr/>
            <p:nvPr/>
          </p:nvSpPr>
          <p:spPr>
            <a:xfrm>
              <a:off x="540737" y="1383645"/>
              <a:ext cx="4462272" cy="2322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71BFEF-F27B-4235-B92C-BD497D6EAE08}"/>
                </a:ext>
              </a:extLst>
            </p:cNvPr>
            <p:cNvSpPr/>
            <p:nvPr/>
          </p:nvSpPr>
          <p:spPr>
            <a:xfrm>
              <a:off x="573741" y="1419693"/>
              <a:ext cx="4389120" cy="7139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Black" panose="020B0A04020102020204" pitchFamily="34" charset="0"/>
                </a:rPr>
                <a:t>BLUE – 16.5%</a:t>
              </a:r>
            </a:p>
          </p:txBody>
        </p:sp>
        <p:sp>
          <p:nvSpPr>
            <p:cNvPr id="12" name="Rectangle 11">
              <a:extLst>
                <a:ext uri="{FF2B5EF4-FFF2-40B4-BE49-F238E27FC236}">
                  <a16:creationId xmlns:a16="http://schemas.microsoft.com/office/drawing/2014/main" id="{DAB29528-133C-4191-8F5D-A5834E17A4DC}"/>
                </a:ext>
              </a:extLst>
            </p:cNvPr>
            <p:cNvSpPr/>
            <p:nvPr/>
          </p:nvSpPr>
          <p:spPr>
            <a:xfrm>
              <a:off x="573741" y="2180665"/>
              <a:ext cx="2167128" cy="7139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Introvert</a:t>
              </a:r>
            </a:p>
            <a:p>
              <a:pPr algn="ctr"/>
              <a:r>
                <a:rPr lang="en-US" dirty="0">
                  <a:solidFill>
                    <a:schemeClr val="tx1">
                      <a:lumMod val="85000"/>
                      <a:lumOff val="15000"/>
                    </a:schemeClr>
                  </a:solidFill>
                </a:rPr>
                <a:t>5.9%</a:t>
              </a:r>
            </a:p>
          </p:txBody>
        </p:sp>
        <p:sp>
          <p:nvSpPr>
            <p:cNvPr id="13" name="Rectangle 12">
              <a:extLst>
                <a:ext uri="{FF2B5EF4-FFF2-40B4-BE49-F238E27FC236}">
                  <a16:creationId xmlns:a16="http://schemas.microsoft.com/office/drawing/2014/main" id="{400AD776-A2D4-4F33-BDBD-D7FE3007453D}"/>
                </a:ext>
              </a:extLst>
            </p:cNvPr>
            <p:cNvSpPr/>
            <p:nvPr/>
          </p:nvSpPr>
          <p:spPr>
            <a:xfrm>
              <a:off x="573741" y="2941637"/>
              <a:ext cx="4389120" cy="7139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Female Population = 19.2%</a:t>
              </a:r>
            </a:p>
            <a:p>
              <a:pPr algn="ctr"/>
              <a:r>
                <a:rPr lang="en-US" dirty="0">
                  <a:solidFill>
                    <a:schemeClr val="tx1">
                      <a:lumMod val="85000"/>
                      <a:lumOff val="15000"/>
                    </a:schemeClr>
                  </a:solidFill>
                </a:rPr>
                <a:t>Male Population = 13.4%</a:t>
              </a:r>
            </a:p>
          </p:txBody>
        </p:sp>
        <p:sp>
          <p:nvSpPr>
            <p:cNvPr id="14" name="Rectangle 13">
              <a:extLst>
                <a:ext uri="{FF2B5EF4-FFF2-40B4-BE49-F238E27FC236}">
                  <a16:creationId xmlns:a16="http://schemas.microsoft.com/office/drawing/2014/main" id="{135F1337-3030-4D92-BC4A-317E39C027C2}"/>
                </a:ext>
              </a:extLst>
            </p:cNvPr>
            <p:cNvSpPr/>
            <p:nvPr/>
          </p:nvSpPr>
          <p:spPr>
            <a:xfrm>
              <a:off x="2795733" y="2180665"/>
              <a:ext cx="2167128" cy="7139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Extrovert</a:t>
              </a:r>
            </a:p>
            <a:p>
              <a:pPr algn="ctr"/>
              <a:r>
                <a:rPr lang="en-US" dirty="0">
                  <a:solidFill>
                    <a:schemeClr val="tx1">
                      <a:lumMod val="85000"/>
                      <a:lumOff val="15000"/>
                    </a:schemeClr>
                  </a:solidFill>
                </a:rPr>
                <a:t>10.6%</a:t>
              </a:r>
            </a:p>
          </p:txBody>
        </p:sp>
      </p:grpSp>
      <p:grpSp>
        <p:nvGrpSpPr>
          <p:cNvPr id="17" name="Group 16">
            <a:extLst>
              <a:ext uri="{FF2B5EF4-FFF2-40B4-BE49-F238E27FC236}">
                <a16:creationId xmlns:a16="http://schemas.microsoft.com/office/drawing/2014/main" id="{34AC34A2-7F92-458B-A992-1AB582341228}"/>
              </a:ext>
            </a:extLst>
          </p:cNvPr>
          <p:cNvGrpSpPr/>
          <p:nvPr/>
        </p:nvGrpSpPr>
        <p:grpSpPr>
          <a:xfrm>
            <a:off x="6635163" y="3879603"/>
            <a:ext cx="4462272" cy="2322576"/>
            <a:chOff x="540737" y="1383645"/>
            <a:chExt cx="4462272" cy="2322576"/>
          </a:xfrm>
        </p:grpSpPr>
        <p:sp>
          <p:nvSpPr>
            <p:cNvPr id="18" name="Rectangle 17">
              <a:extLst>
                <a:ext uri="{FF2B5EF4-FFF2-40B4-BE49-F238E27FC236}">
                  <a16:creationId xmlns:a16="http://schemas.microsoft.com/office/drawing/2014/main" id="{00D15A40-BDC1-4F6D-935A-135CB3089C3C}"/>
                </a:ext>
              </a:extLst>
            </p:cNvPr>
            <p:cNvSpPr/>
            <p:nvPr/>
          </p:nvSpPr>
          <p:spPr>
            <a:xfrm>
              <a:off x="540737" y="1383645"/>
              <a:ext cx="4462272" cy="23225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A99A91-E270-4DAD-BA1B-2D41CACBE7B0}"/>
                </a:ext>
              </a:extLst>
            </p:cNvPr>
            <p:cNvSpPr/>
            <p:nvPr/>
          </p:nvSpPr>
          <p:spPr>
            <a:xfrm>
              <a:off x="573741" y="1419693"/>
              <a:ext cx="4389120" cy="7139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Black" panose="020B0A04020102020204" pitchFamily="34" charset="0"/>
                </a:rPr>
                <a:t>GOLD – 46.4%</a:t>
              </a:r>
            </a:p>
          </p:txBody>
        </p:sp>
        <p:sp>
          <p:nvSpPr>
            <p:cNvPr id="20" name="Rectangle 19">
              <a:extLst>
                <a:ext uri="{FF2B5EF4-FFF2-40B4-BE49-F238E27FC236}">
                  <a16:creationId xmlns:a16="http://schemas.microsoft.com/office/drawing/2014/main" id="{0D654FB8-9B8B-4837-B348-92453E2AC947}"/>
                </a:ext>
              </a:extLst>
            </p:cNvPr>
            <p:cNvSpPr/>
            <p:nvPr/>
          </p:nvSpPr>
          <p:spPr>
            <a:xfrm>
              <a:off x="573741" y="2180665"/>
              <a:ext cx="2167128" cy="7139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Introvert</a:t>
              </a:r>
            </a:p>
            <a:p>
              <a:pPr algn="ctr"/>
              <a:r>
                <a:rPr lang="en-US" dirty="0">
                  <a:solidFill>
                    <a:schemeClr val="tx1">
                      <a:lumMod val="85000"/>
                      <a:lumOff val="15000"/>
                    </a:schemeClr>
                  </a:solidFill>
                </a:rPr>
                <a:t>25.4%</a:t>
              </a:r>
            </a:p>
          </p:txBody>
        </p:sp>
        <p:sp>
          <p:nvSpPr>
            <p:cNvPr id="21" name="Rectangle 20">
              <a:extLst>
                <a:ext uri="{FF2B5EF4-FFF2-40B4-BE49-F238E27FC236}">
                  <a16:creationId xmlns:a16="http://schemas.microsoft.com/office/drawing/2014/main" id="{26B0A8A2-612B-4FA5-B25E-AC1C44E28987}"/>
                </a:ext>
              </a:extLst>
            </p:cNvPr>
            <p:cNvSpPr/>
            <p:nvPr/>
          </p:nvSpPr>
          <p:spPr>
            <a:xfrm>
              <a:off x="573741" y="2941637"/>
              <a:ext cx="4389120" cy="7139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Female Population = 49.5%</a:t>
              </a:r>
            </a:p>
            <a:p>
              <a:pPr algn="ctr"/>
              <a:r>
                <a:rPr lang="en-US" dirty="0">
                  <a:solidFill>
                    <a:schemeClr val="tx1">
                      <a:lumMod val="85000"/>
                      <a:lumOff val="15000"/>
                    </a:schemeClr>
                  </a:solidFill>
                </a:rPr>
                <a:t>Male Population = 43.2%</a:t>
              </a:r>
            </a:p>
          </p:txBody>
        </p:sp>
        <p:sp>
          <p:nvSpPr>
            <p:cNvPr id="22" name="Rectangle 21">
              <a:extLst>
                <a:ext uri="{FF2B5EF4-FFF2-40B4-BE49-F238E27FC236}">
                  <a16:creationId xmlns:a16="http://schemas.microsoft.com/office/drawing/2014/main" id="{27A516D4-3B73-4A67-BF6B-55162A2A9E45}"/>
                </a:ext>
              </a:extLst>
            </p:cNvPr>
            <p:cNvSpPr/>
            <p:nvPr/>
          </p:nvSpPr>
          <p:spPr>
            <a:xfrm>
              <a:off x="2795733" y="2180665"/>
              <a:ext cx="2167128" cy="7139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Extrovert</a:t>
              </a:r>
            </a:p>
            <a:p>
              <a:pPr algn="ctr"/>
              <a:r>
                <a:rPr lang="en-US" dirty="0">
                  <a:solidFill>
                    <a:schemeClr val="tx1">
                      <a:lumMod val="85000"/>
                      <a:lumOff val="15000"/>
                    </a:schemeClr>
                  </a:solidFill>
                </a:rPr>
                <a:t>21.0%</a:t>
              </a:r>
            </a:p>
          </p:txBody>
        </p:sp>
      </p:grpSp>
      <p:grpSp>
        <p:nvGrpSpPr>
          <p:cNvPr id="23" name="Group 22">
            <a:extLst>
              <a:ext uri="{FF2B5EF4-FFF2-40B4-BE49-F238E27FC236}">
                <a16:creationId xmlns:a16="http://schemas.microsoft.com/office/drawing/2014/main" id="{E1599FB7-BEBC-4D56-AD68-10BD5403E92B}"/>
              </a:ext>
            </a:extLst>
          </p:cNvPr>
          <p:cNvGrpSpPr/>
          <p:nvPr/>
        </p:nvGrpSpPr>
        <p:grpSpPr>
          <a:xfrm>
            <a:off x="6638735" y="1210935"/>
            <a:ext cx="4462272" cy="2322576"/>
            <a:chOff x="540737" y="1383645"/>
            <a:chExt cx="4462272" cy="2322576"/>
          </a:xfrm>
        </p:grpSpPr>
        <p:sp>
          <p:nvSpPr>
            <p:cNvPr id="24" name="Rectangle 23">
              <a:extLst>
                <a:ext uri="{FF2B5EF4-FFF2-40B4-BE49-F238E27FC236}">
                  <a16:creationId xmlns:a16="http://schemas.microsoft.com/office/drawing/2014/main" id="{405F8286-B6AC-4CFC-8A86-F67A284C00E8}"/>
                </a:ext>
              </a:extLst>
            </p:cNvPr>
            <p:cNvSpPr/>
            <p:nvPr/>
          </p:nvSpPr>
          <p:spPr>
            <a:xfrm>
              <a:off x="540737" y="1383645"/>
              <a:ext cx="4462272" cy="23225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EED4B72-6AD3-44DC-A9AD-57BAC4F7AC21}"/>
                </a:ext>
              </a:extLst>
            </p:cNvPr>
            <p:cNvSpPr/>
            <p:nvPr/>
          </p:nvSpPr>
          <p:spPr>
            <a:xfrm>
              <a:off x="573741" y="1419693"/>
              <a:ext cx="4389120" cy="713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Black" panose="020B0A04020102020204" pitchFamily="34" charset="0"/>
                </a:rPr>
                <a:t>ORANGE – 27%</a:t>
              </a:r>
            </a:p>
          </p:txBody>
        </p:sp>
        <p:sp>
          <p:nvSpPr>
            <p:cNvPr id="26" name="Rectangle 25">
              <a:extLst>
                <a:ext uri="{FF2B5EF4-FFF2-40B4-BE49-F238E27FC236}">
                  <a16:creationId xmlns:a16="http://schemas.microsoft.com/office/drawing/2014/main" id="{4DF75846-3298-4709-86D7-2D2B79ADB7EA}"/>
                </a:ext>
              </a:extLst>
            </p:cNvPr>
            <p:cNvSpPr/>
            <p:nvPr/>
          </p:nvSpPr>
          <p:spPr>
            <a:xfrm>
              <a:off x="573741" y="2180665"/>
              <a:ext cx="2167128" cy="7139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Introvert</a:t>
              </a:r>
            </a:p>
            <a:p>
              <a:pPr algn="ctr"/>
              <a:r>
                <a:rPr lang="en-US" dirty="0">
                  <a:solidFill>
                    <a:schemeClr val="tx1">
                      <a:lumMod val="85000"/>
                      <a:lumOff val="15000"/>
                    </a:schemeClr>
                  </a:solidFill>
                </a:rPr>
                <a:t>14.2%</a:t>
              </a:r>
            </a:p>
          </p:txBody>
        </p:sp>
        <p:sp>
          <p:nvSpPr>
            <p:cNvPr id="27" name="Rectangle 26">
              <a:extLst>
                <a:ext uri="{FF2B5EF4-FFF2-40B4-BE49-F238E27FC236}">
                  <a16:creationId xmlns:a16="http://schemas.microsoft.com/office/drawing/2014/main" id="{A7FA0149-7D26-4F85-A07A-87A0E3AF1D51}"/>
                </a:ext>
              </a:extLst>
            </p:cNvPr>
            <p:cNvSpPr/>
            <p:nvPr/>
          </p:nvSpPr>
          <p:spPr>
            <a:xfrm>
              <a:off x="573741" y="2941637"/>
              <a:ext cx="4389120" cy="7139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Female Population = 25.4%</a:t>
              </a:r>
            </a:p>
            <a:p>
              <a:pPr algn="ctr"/>
              <a:r>
                <a:rPr lang="en-US" dirty="0">
                  <a:solidFill>
                    <a:schemeClr val="tx1">
                      <a:lumMod val="85000"/>
                      <a:lumOff val="15000"/>
                    </a:schemeClr>
                  </a:solidFill>
                </a:rPr>
                <a:t>Male Population = 28.6%</a:t>
              </a:r>
            </a:p>
          </p:txBody>
        </p:sp>
        <p:sp>
          <p:nvSpPr>
            <p:cNvPr id="28" name="Rectangle 27">
              <a:extLst>
                <a:ext uri="{FF2B5EF4-FFF2-40B4-BE49-F238E27FC236}">
                  <a16:creationId xmlns:a16="http://schemas.microsoft.com/office/drawing/2014/main" id="{203994AB-11FB-4002-BD6C-38F740B06FD1}"/>
                </a:ext>
              </a:extLst>
            </p:cNvPr>
            <p:cNvSpPr/>
            <p:nvPr/>
          </p:nvSpPr>
          <p:spPr>
            <a:xfrm>
              <a:off x="2795733" y="2180665"/>
              <a:ext cx="2167128" cy="7139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Extrovert</a:t>
              </a:r>
            </a:p>
            <a:p>
              <a:pPr algn="ctr"/>
              <a:r>
                <a:rPr lang="en-US" dirty="0">
                  <a:solidFill>
                    <a:schemeClr val="tx1">
                      <a:lumMod val="85000"/>
                      <a:lumOff val="15000"/>
                    </a:schemeClr>
                  </a:solidFill>
                </a:rPr>
                <a:t>12.8%</a:t>
              </a:r>
            </a:p>
          </p:txBody>
        </p:sp>
      </p:grpSp>
      <p:grpSp>
        <p:nvGrpSpPr>
          <p:cNvPr id="29" name="Group 28">
            <a:extLst>
              <a:ext uri="{FF2B5EF4-FFF2-40B4-BE49-F238E27FC236}">
                <a16:creationId xmlns:a16="http://schemas.microsoft.com/office/drawing/2014/main" id="{81F1653E-A77F-40EE-BB27-55B6FF857040}"/>
              </a:ext>
            </a:extLst>
          </p:cNvPr>
          <p:cNvGrpSpPr/>
          <p:nvPr/>
        </p:nvGrpSpPr>
        <p:grpSpPr>
          <a:xfrm>
            <a:off x="980233" y="3883080"/>
            <a:ext cx="4462272" cy="2322576"/>
            <a:chOff x="540737" y="1383645"/>
            <a:chExt cx="4462272" cy="2322576"/>
          </a:xfrm>
        </p:grpSpPr>
        <p:sp>
          <p:nvSpPr>
            <p:cNvPr id="30" name="Rectangle 29">
              <a:extLst>
                <a:ext uri="{FF2B5EF4-FFF2-40B4-BE49-F238E27FC236}">
                  <a16:creationId xmlns:a16="http://schemas.microsoft.com/office/drawing/2014/main" id="{A8DDA565-398E-4015-AFF6-0A0BF78423EA}"/>
                </a:ext>
              </a:extLst>
            </p:cNvPr>
            <p:cNvSpPr/>
            <p:nvPr/>
          </p:nvSpPr>
          <p:spPr>
            <a:xfrm>
              <a:off x="540737" y="1383645"/>
              <a:ext cx="4462272" cy="23225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C6BE382-775B-492E-83CB-DF7D0A8F0A17}"/>
                </a:ext>
              </a:extLst>
            </p:cNvPr>
            <p:cNvSpPr/>
            <p:nvPr/>
          </p:nvSpPr>
          <p:spPr>
            <a:xfrm>
              <a:off x="573741" y="1419693"/>
              <a:ext cx="4389120" cy="7139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Black" panose="020B0A04020102020204" pitchFamily="34" charset="0"/>
                </a:rPr>
                <a:t>GREEN – 10.4%</a:t>
              </a:r>
            </a:p>
          </p:txBody>
        </p:sp>
        <p:sp>
          <p:nvSpPr>
            <p:cNvPr id="32" name="Rectangle 31">
              <a:extLst>
                <a:ext uri="{FF2B5EF4-FFF2-40B4-BE49-F238E27FC236}">
                  <a16:creationId xmlns:a16="http://schemas.microsoft.com/office/drawing/2014/main" id="{878CE8BA-E462-4BD4-9A86-947ED1371473}"/>
                </a:ext>
              </a:extLst>
            </p:cNvPr>
            <p:cNvSpPr/>
            <p:nvPr/>
          </p:nvSpPr>
          <p:spPr>
            <a:xfrm>
              <a:off x="573741" y="2180665"/>
              <a:ext cx="2167128" cy="7139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Introvert</a:t>
              </a:r>
            </a:p>
            <a:p>
              <a:pPr algn="ctr"/>
              <a:r>
                <a:rPr lang="en-US" dirty="0">
                  <a:solidFill>
                    <a:schemeClr val="tx1">
                      <a:lumMod val="85000"/>
                      <a:lumOff val="15000"/>
                    </a:schemeClr>
                  </a:solidFill>
                </a:rPr>
                <a:t>5.4%</a:t>
              </a:r>
            </a:p>
          </p:txBody>
        </p:sp>
        <p:sp>
          <p:nvSpPr>
            <p:cNvPr id="33" name="Rectangle 32">
              <a:extLst>
                <a:ext uri="{FF2B5EF4-FFF2-40B4-BE49-F238E27FC236}">
                  <a16:creationId xmlns:a16="http://schemas.microsoft.com/office/drawing/2014/main" id="{9CA73408-9973-4E68-98DF-F78D3798FFBA}"/>
                </a:ext>
              </a:extLst>
            </p:cNvPr>
            <p:cNvSpPr/>
            <p:nvPr/>
          </p:nvSpPr>
          <p:spPr>
            <a:xfrm>
              <a:off x="573741" y="2941637"/>
              <a:ext cx="4389120" cy="7139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Female Population = 5.9%</a:t>
              </a:r>
            </a:p>
            <a:p>
              <a:pPr algn="ctr"/>
              <a:r>
                <a:rPr lang="en-US" dirty="0">
                  <a:solidFill>
                    <a:schemeClr val="tx1">
                      <a:lumMod val="85000"/>
                      <a:lumOff val="15000"/>
                    </a:schemeClr>
                  </a:solidFill>
                </a:rPr>
                <a:t>Male Population = 14.8%</a:t>
              </a:r>
            </a:p>
          </p:txBody>
        </p:sp>
        <p:sp>
          <p:nvSpPr>
            <p:cNvPr id="34" name="Rectangle 33">
              <a:extLst>
                <a:ext uri="{FF2B5EF4-FFF2-40B4-BE49-F238E27FC236}">
                  <a16:creationId xmlns:a16="http://schemas.microsoft.com/office/drawing/2014/main" id="{2770D558-9E86-4ECF-AA1F-8EE54A29CE41}"/>
                </a:ext>
              </a:extLst>
            </p:cNvPr>
            <p:cNvSpPr/>
            <p:nvPr/>
          </p:nvSpPr>
          <p:spPr>
            <a:xfrm>
              <a:off x="2795733" y="2180665"/>
              <a:ext cx="2167128" cy="7139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Extrovert</a:t>
              </a:r>
            </a:p>
            <a:p>
              <a:pPr algn="ctr"/>
              <a:r>
                <a:rPr lang="en-US" dirty="0">
                  <a:solidFill>
                    <a:schemeClr val="tx1">
                      <a:lumMod val="85000"/>
                      <a:lumOff val="15000"/>
                    </a:schemeClr>
                  </a:solidFill>
                </a:rPr>
                <a:t>5.0%</a:t>
              </a:r>
            </a:p>
          </p:txBody>
        </p:sp>
      </p:grpSp>
      <p:sp>
        <p:nvSpPr>
          <p:cNvPr id="35" name="TextBox 34">
            <a:extLst>
              <a:ext uri="{FF2B5EF4-FFF2-40B4-BE49-F238E27FC236}">
                <a16:creationId xmlns:a16="http://schemas.microsoft.com/office/drawing/2014/main" id="{5AB40038-A2FD-4932-BEB9-07C033BD0EFB}"/>
              </a:ext>
            </a:extLst>
          </p:cNvPr>
          <p:cNvSpPr txBox="1"/>
          <p:nvPr/>
        </p:nvSpPr>
        <p:spPr>
          <a:xfrm>
            <a:off x="2822904" y="6346624"/>
            <a:ext cx="6546193" cy="461665"/>
          </a:xfrm>
          <a:prstGeom prst="rect">
            <a:avLst/>
          </a:prstGeom>
          <a:noFill/>
        </p:spPr>
        <p:txBody>
          <a:bodyPr wrap="square" rtlCol="0">
            <a:spAutoFit/>
          </a:bodyPr>
          <a:lstStyle/>
          <a:p>
            <a:pPr algn="ctr"/>
            <a:r>
              <a:rPr lang="en-US" sz="1200" dirty="0">
                <a:solidFill>
                  <a:schemeClr val="tx1">
                    <a:lumMod val="65000"/>
                    <a:lumOff val="35000"/>
                  </a:schemeClr>
                </a:solidFill>
              </a:rPr>
              <a:t>*Statistics extrapolated from CAPT (Center for Applications of Psychological Type) at:</a:t>
            </a:r>
          </a:p>
          <a:p>
            <a:pPr algn="ctr"/>
            <a:r>
              <a:rPr lang="en-US" sz="1200" dirty="0">
                <a:solidFill>
                  <a:schemeClr val="tx1">
                    <a:lumMod val="65000"/>
                    <a:lumOff val="35000"/>
                  </a:schemeClr>
                </a:solidFill>
                <a:hlinkClick r:id="rId2">
                  <a:extLst>
                    <a:ext uri="{A12FA001-AC4F-418D-AE19-62706E023703}">
                      <ahyp:hlinkClr xmlns:ahyp="http://schemas.microsoft.com/office/drawing/2018/hyperlinkcolor" val="tx"/>
                    </a:ext>
                  </a:extLst>
                </a:hlinkClick>
              </a:rPr>
              <a:t>www.capt.org/mbti-assessment/estimated-frequencies.htm</a:t>
            </a:r>
            <a:r>
              <a:rPr lang="en-US" sz="1200" dirty="0">
                <a:solidFill>
                  <a:schemeClr val="tx1">
                    <a:lumMod val="65000"/>
                    <a:lumOff val="35000"/>
                  </a:schemeClr>
                </a:solidFill>
              </a:rPr>
              <a:t> as of April 2015</a:t>
            </a:r>
          </a:p>
        </p:txBody>
      </p:sp>
      <p:sp>
        <p:nvSpPr>
          <p:cNvPr id="36" name="Title 6">
            <a:extLst>
              <a:ext uri="{FF2B5EF4-FFF2-40B4-BE49-F238E27FC236}">
                <a16:creationId xmlns:a16="http://schemas.microsoft.com/office/drawing/2014/main" id="{669E5921-D4D5-4FAA-8CEB-E4A52CD44603}"/>
              </a:ext>
            </a:extLst>
          </p:cNvPr>
          <p:cNvSpPr txBox="1">
            <a:spLocks/>
          </p:cNvSpPr>
          <p:nvPr/>
        </p:nvSpPr>
        <p:spPr>
          <a:xfrm>
            <a:off x="838198" y="519474"/>
            <a:ext cx="10515600" cy="828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tx1">
                    <a:lumMod val="65000"/>
                    <a:lumOff val="35000"/>
                  </a:schemeClr>
                </a:solidFill>
                <a:latin typeface="Arial Black" panose="020B0A04020102020204" pitchFamily="34" charset="0"/>
              </a:rPr>
              <a:t>Total of USA Population</a:t>
            </a:r>
          </a:p>
        </p:txBody>
      </p:sp>
    </p:spTree>
    <p:extLst>
      <p:ext uri="{BB962C8B-B14F-4D97-AF65-F5344CB8AC3E}">
        <p14:creationId xmlns:p14="http://schemas.microsoft.com/office/powerpoint/2010/main" val="187272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par>
                                <p:cTn id="8" presetID="10" presetClass="entr" presetSubtype="0"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750"/>
                                        <p:tgtEl>
                                          <p:spTgt spid="23"/>
                                        </p:tgtEl>
                                      </p:cBhvr>
                                    </p:animEffect>
                                  </p:childTnLst>
                                </p:cTn>
                              </p:par>
                              <p:par>
                                <p:cTn id="11" presetID="10" presetClass="entr" presetSubtype="0" fill="hold"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childTnLst>
                                </p:cTn>
                              </p:par>
                              <p:par>
                                <p:cTn id="14" presetID="10" presetClass="entr" presetSubtype="0" fill="hold" nodeType="withEffect">
                                  <p:stCondLst>
                                    <p:cond delay="7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750"/>
                                        <p:tgtEl>
                                          <p:spTgt spid="29"/>
                                        </p:tgtEl>
                                      </p:cBhvr>
                                    </p:animEffect>
                                  </p:childTnLst>
                                </p:cTn>
                              </p:par>
                            </p:childTnLst>
                          </p:cTn>
                        </p:par>
                        <p:par>
                          <p:cTn id="17" fill="hold">
                            <p:stCondLst>
                              <p:cond delay="1500"/>
                            </p:stCondLst>
                            <p:childTnLst>
                              <p:par>
                                <p:cTn id="18" presetID="10" presetClass="entr" presetSubtype="0" fill="hold" grpId="0" nodeType="afterEffect">
                                  <p:stCondLst>
                                    <p:cond delay="75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5157</TotalTime>
  <Words>1155</Words>
  <Application>Microsoft Office PowerPoint</Application>
  <PresentationFormat>Widescreen</PresentationFormat>
  <Paragraphs>235</Paragraphs>
  <Slides>26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 Black</vt:lpstr>
      <vt:lpstr>Arial Narrow</vt:lpstr>
      <vt:lpstr>Calibri</vt:lpstr>
      <vt:lpstr>Calibri Light</vt:lpstr>
      <vt:lpstr>Courier New</vt:lpstr>
      <vt:lpstr>Maiandra GD</vt:lpstr>
      <vt:lpstr>Mayeka Bold Demo</vt:lpstr>
      <vt:lpstr>Mayeka Demi Bold Demo</vt:lpstr>
      <vt:lpstr>Wingdings</vt:lpstr>
      <vt:lpstr>Office Theme</vt:lpstr>
      <vt:lpstr>PowerPoint Presentation</vt:lpstr>
      <vt:lpstr>Plan:</vt:lpstr>
      <vt:lpstr>Melting Pot vs Hearty Stew</vt:lpstr>
      <vt:lpstr>Melting Pot vs Hearty Stew</vt:lpstr>
      <vt:lpstr>Melting Pot vs Hearty Stew</vt:lpstr>
      <vt:lpstr>KEY QUESTION:</vt:lpstr>
      <vt:lpstr>PowerPoint Presentation</vt:lpstr>
      <vt:lpstr>True Colors: What is it?C</vt:lpstr>
      <vt:lpstr>Interesting Info</vt:lpstr>
      <vt:lpstr>Interesting Info</vt:lpstr>
      <vt:lpstr>Interesting Info</vt:lpstr>
      <vt:lpstr>Interesting Info</vt:lpstr>
      <vt:lpstr>Meme’s to explain BLUE</vt:lpstr>
      <vt:lpstr>Meme’s to explain ORANGE</vt:lpstr>
      <vt:lpstr>Meme’s to explain GREEN</vt:lpstr>
      <vt:lpstr>Meme’s to explain GOLD</vt:lpstr>
      <vt:lpstr>Quote from George J. Boelcke,  Author of “Colorful Personalities”</vt:lpstr>
      <vt:lpstr>Perspective</vt:lpstr>
      <vt:lpstr>BLUE PERSPETIVE:</vt:lpstr>
      <vt:lpstr>GOLD PERSPETIVE:</vt:lpstr>
      <vt:lpstr>ORANGE PERSPETIVE:</vt:lpstr>
      <vt:lpstr>GREEN PERSPETIVE:</vt:lpstr>
      <vt:lpstr>DISCUSSION ACTIVITY:</vt:lpstr>
      <vt:lpstr>NEXT WEEK: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Chuck Potts</dc:creator>
  <cp:lastModifiedBy>Owner</cp:lastModifiedBy>
  <cp:revision>76</cp:revision>
  <dcterms:created xsi:type="dcterms:W3CDTF">2021-01-14T14:48:04Z</dcterms:created>
  <dcterms:modified xsi:type="dcterms:W3CDTF">2022-04-30T22:43:13Z</dcterms:modified>
</cp:coreProperties>
</file>