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2" r:id="rId3"/>
    <p:sldId id="265" r:id="rId4"/>
    <p:sldId id="268" r:id="rId5"/>
    <p:sldId id="277" r:id="rId6"/>
    <p:sldId id="278" r:id="rId7"/>
    <p:sldId id="319" r:id="rId8"/>
    <p:sldId id="310" r:id="rId9"/>
    <p:sldId id="316" r:id="rId10"/>
    <p:sldId id="311" r:id="rId11"/>
    <p:sldId id="317" r:id="rId12"/>
    <p:sldId id="318" r:id="rId13"/>
    <p:sldId id="323" r:id="rId14"/>
    <p:sldId id="324" r:id="rId15"/>
    <p:sldId id="301"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70AD47"/>
    <a:srgbClr val="ED7D31"/>
    <a:srgbClr val="FFC000"/>
    <a:srgbClr val="FFFFFF"/>
    <a:srgbClr val="3E892F"/>
    <a:srgbClr val="2A5E20"/>
    <a:srgbClr val="6DAFC7"/>
    <a:srgbClr val="669CAF"/>
    <a:srgbClr val="86C6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4" d="100"/>
          <a:sy n="54" d="100"/>
        </p:scale>
        <p:origin x="108" y="25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47df40b88984171c" providerId="LiveId" clId="{B0D472C0-6587-411B-BD52-30FEEA55B04A}"/>
    <pc:docChg chg="modSld">
      <pc:chgData name="" userId="47df40b88984171c" providerId="LiveId" clId="{B0D472C0-6587-411B-BD52-30FEEA55B04A}" dt="2022-05-02T17:23:40.322" v="0" actId="20577"/>
      <pc:docMkLst>
        <pc:docMk/>
      </pc:docMkLst>
      <pc:sldChg chg="modSp">
        <pc:chgData name="" userId="47df40b88984171c" providerId="LiveId" clId="{B0D472C0-6587-411B-BD52-30FEEA55B04A}" dt="2022-05-02T17:23:40.322" v="0" actId="20577"/>
        <pc:sldMkLst>
          <pc:docMk/>
          <pc:sldMk cId="1519098839" sldId="278"/>
        </pc:sldMkLst>
        <pc:spChg chg="mod">
          <ac:chgData name="" userId="47df40b88984171c" providerId="LiveId" clId="{B0D472C0-6587-411B-BD52-30FEEA55B04A}" dt="2022-05-02T17:23:40.322" v="0" actId="20577"/>
          <ac:spMkLst>
            <pc:docMk/>
            <pc:sldMk cId="1519098839" sldId="278"/>
            <ac:spMk id="7" creationId="{80766877-A970-4816-BB2E-87550C1940E1}"/>
          </ac:spMkLst>
        </pc:spChg>
      </pc:sldChg>
    </pc:docChg>
  </pc:docChgLst>
  <pc:docChgLst>
    <pc:chgData userId="47df40b88984171c" providerId="LiveId" clId="{47808D45-A49E-45C8-99EF-9BC6D37F2EB8}"/>
    <pc:docChg chg="delSld modSld">
      <pc:chgData name="" userId="47df40b88984171c" providerId="LiveId" clId="{47808D45-A49E-45C8-99EF-9BC6D37F2EB8}" dt="2022-04-27T17:45:14.231" v="2" actId="1076"/>
      <pc:docMkLst>
        <pc:docMk/>
      </pc:docMkLst>
      <pc:sldChg chg="modSp">
        <pc:chgData name="" userId="47df40b88984171c" providerId="LiveId" clId="{47808D45-A49E-45C8-99EF-9BC6D37F2EB8}" dt="2022-04-27T17:45:14.231" v="2" actId="1076"/>
        <pc:sldMkLst>
          <pc:docMk/>
          <pc:sldMk cId="4089977178" sldId="324"/>
        </pc:sldMkLst>
        <pc:spChg chg="mod">
          <ac:chgData name="" userId="47df40b88984171c" providerId="LiveId" clId="{47808D45-A49E-45C8-99EF-9BC6D37F2EB8}" dt="2022-04-27T17:45:14.231" v="2" actId="1076"/>
          <ac:spMkLst>
            <pc:docMk/>
            <pc:sldMk cId="4089977178" sldId="324"/>
            <ac:spMk id="8" creationId="{EE57C804-564F-4858-BA1E-D74E6E6A6F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4040F-C3F5-4DDA-8051-7412F234C9BB}" type="datetimeFigureOut">
              <a:rPr lang="en-US" smtClean="0"/>
              <a:t>5/2/2022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0040E-7553-4160-B111-88F559D71EF8}" type="slidenum">
              <a:rPr lang="en-US" smtClean="0"/>
              <a:t>‹#›</a:t>
            </a:fld>
            <a:endParaRPr lang="en-US"/>
          </a:p>
        </p:txBody>
      </p:sp>
    </p:spTree>
    <p:extLst>
      <p:ext uri="{BB962C8B-B14F-4D97-AF65-F5344CB8AC3E}">
        <p14:creationId xmlns:p14="http://schemas.microsoft.com/office/powerpoint/2010/main" val="234395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E2D5-2141-4D8A-A339-3669454D5A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02D957-45C5-4167-B857-2885EC3FA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6E1628-44EB-431F-A881-8BE910818BB4}"/>
              </a:ext>
            </a:extLst>
          </p:cNvPr>
          <p:cNvSpPr>
            <a:spLocks noGrp="1"/>
          </p:cNvSpPr>
          <p:nvPr>
            <p:ph type="dt" sz="half" idx="10"/>
          </p:nvPr>
        </p:nvSpPr>
        <p:spPr/>
        <p:txBody>
          <a:bodyPr/>
          <a:lstStyle/>
          <a:p>
            <a:fld id="{06578A28-39FF-436D-A170-8A621B6F4E81}" type="datetimeFigureOut">
              <a:rPr lang="en-US" smtClean="0"/>
              <a:t>5/2/2022</a:t>
            </a:fld>
            <a:endParaRPr lang="en-US"/>
          </a:p>
        </p:txBody>
      </p:sp>
      <p:sp>
        <p:nvSpPr>
          <p:cNvPr id="5" name="Footer Placeholder 4">
            <a:extLst>
              <a:ext uri="{FF2B5EF4-FFF2-40B4-BE49-F238E27FC236}">
                <a16:creationId xmlns:a16="http://schemas.microsoft.com/office/drawing/2014/main" id="{73EA9F57-E651-4835-AA0C-AD2D4C10C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D983B-74AD-4F98-959D-D218C4E5A14B}"/>
              </a:ext>
            </a:extLst>
          </p:cNvPr>
          <p:cNvSpPr>
            <a:spLocks noGrp="1"/>
          </p:cNvSpPr>
          <p:nvPr>
            <p:ph type="sldNum" sz="quarter" idx="12"/>
          </p:nvPr>
        </p:nvSpPr>
        <p:spPr/>
        <p:txBody>
          <a:bodyPr/>
          <a:lstStyle/>
          <a:p>
            <a:fld id="{8D7F234B-701A-4AD2-AA3F-9F5607DD8875}" type="slidenum">
              <a:rPr lang="en-US" smtClean="0"/>
              <a:t>‹#›</a:t>
            </a:fld>
            <a:endParaRPr lang="en-US"/>
          </a:p>
        </p:txBody>
      </p:sp>
    </p:spTree>
    <p:extLst>
      <p:ext uri="{BB962C8B-B14F-4D97-AF65-F5344CB8AC3E}">
        <p14:creationId xmlns:p14="http://schemas.microsoft.com/office/powerpoint/2010/main" val="162756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6ACE-40F9-4594-9777-D3E8E2B19D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703618-32C5-4F8D-9765-F74C8CA154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9EB72-2D22-4900-B3F5-8DA56490F8BA}"/>
              </a:ext>
            </a:extLst>
          </p:cNvPr>
          <p:cNvSpPr>
            <a:spLocks noGrp="1"/>
          </p:cNvSpPr>
          <p:nvPr>
            <p:ph type="dt" sz="half" idx="10"/>
          </p:nvPr>
        </p:nvSpPr>
        <p:spPr/>
        <p:txBody>
          <a:bodyPr/>
          <a:lstStyle/>
          <a:p>
            <a:fld id="{06578A28-39FF-436D-A170-8A621B6F4E81}" type="datetimeFigureOut">
              <a:rPr lang="en-US" smtClean="0"/>
              <a:t>5/2/2022</a:t>
            </a:fld>
            <a:endParaRPr lang="en-US"/>
          </a:p>
        </p:txBody>
      </p:sp>
      <p:sp>
        <p:nvSpPr>
          <p:cNvPr id="5" name="Footer Placeholder 4">
            <a:extLst>
              <a:ext uri="{FF2B5EF4-FFF2-40B4-BE49-F238E27FC236}">
                <a16:creationId xmlns:a16="http://schemas.microsoft.com/office/drawing/2014/main" id="{4BE3A598-44FE-433F-9770-CE5D3D7A7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5CFF0-879C-488C-979A-159CBE2ED92A}"/>
              </a:ext>
            </a:extLst>
          </p:cNvPr>
          <p:cNvSpPr>
            <a:spLocks noGrp="1"/>
          </p:cNvSpPr>
          <p:nvPr>
            <p:ph type="sldNum" sz="quarter" idx="12"/>
          </p:nvPr>
        </p:nvSpPr>
        <p:spPr/>
        <p:txBody>
          <a:bodyPr/>
          <a:lstStyle/>
          <a:p>
            <a:fld id="{8D7F234B-701A-4AD2-AA3F-9F5607DD8875}" type="slidenum">
              <a:rPr lang="en-US" smtClean="0"/>
              <a:t>‹#›</a:t>
            </a:fld>
            <a:endParaRPr lang="en-US"/>
          </a:p>
        </p:txBody>
      </p:sp>
    </p:spTree>
    <p:extLst>
      <p:ext uri="{BB962C8B-B14F-4D97-AF65-F5344CB8AC3E}">
        <p14:creationId xmlns:p14="http://schemas.microsoft.com/office/powerpoint/2010/main" val="57451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A2502F-DACD-47E3-858A-C517394A06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379E4-8ADE-4AC8-86ED-5273A0AE8B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384EE-FD0E-4129-9F56-6CC6258D420D}"/>
              </a:ext>
            </a:extLst>
          </p:cNvPr>
          <p:cNvSpPr>
            <a:spLocks noGrp="1"/>
          </p:cNvSpPr>
          <p:nvPr>
            <p:ph type="dt" sz="half" idx="10"/>
          </p:nvPr>
        </p:nvSpPr>
        <p:spPr/>
        <p:txBody>
          <a:bodyPr/>
          <a:lstStyle/>
          <a:p>
            <a:fld id="{06578A28-39FF-436D-A170-8A621B6F4E81}" type="datetimeFigureOut">
              <a:rPr lang="en-US" smtClean="0"/>
              <a:t>5/2/2022</a:t>
            </a:fld>
            <a:endParaRPr lang="en-US"/>
          </a:p>
        </p:txBody>
      </p:sp>
      <p:sp>
        <p:nvSpPr>
          <p:cNvPr id="5" name="Footer Placeholder 4">
            <a:extLst>
              <a:ext uri="{FF2B5EF4-FFF2-40B4-BE49-F238E27FC236}">
                <a16:creationId xmlns:a16="http://schemas.microsoft.com/office/drawing/2014/main" id="{364DE0F5-FA93-4591-A058-857FCB96F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A2A04-0238-48D4-82A7-E7B656690E99}"/>
              </a:ext>
            </a:extLst>
          </p:cNvPr>
          <p:cNvSpPr>
            <a:spLocks noGrp="1"/>
          </p:cNvSpPr>
          <p:nvPr>
            <p:ph type="sldNum" sz="quarter" idx="12"/>
          </p:nvPr>
        </p:nvSpPr>
        <p:spPr/>
        <p:txBody>
          <a:bodyPr/>
          <a:lstStyle/>
          <a:p>
            <a:fld id="{8D7F234B-701A-4AD2-AA3F-9F5607DD8875}" type="slidenum">
              <a:rPr lang="en-US" smtClean="0"/>
              <a:t>‹#›</a:t>
            </a:fld>
            <a:endParaRPr lang="en-US"/>
          </a:p>
        </p:txBody>
      </p:sp>
    </p:spTree>
    <p:extLst>
      <p:ext uri="{BB962C8B-B14F-4D97-AF65-F5344CB8AC3E}">
        <p14:creationId xmlns:p14="http://schemas.microsoft.com/office/powerpoint/2010/main" val="262307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F4E7D-A6BC-4195-BF36-3EF0D6F69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A83EC-89BA-4719-A1EF-B0CAE9536C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5823B-94C1-4443-9060-2330B1A3E6EC}"/>
              </a:ext>
            </a:extLst>
          </p:cNvPr>
          <p:cNvSpPr>
            <a:spLocks noGrp="1"/>
          </p:cNvSpPr>
          <p:nvPr>
            <p:ph type="dt" sz="half" idx="10"/>
          </p:nvPr>
        </p:nvSpPr>
        <p:spPr/>
        <p:txBody>
          <a:bodyPr/>
          <a:lstStyle/>
          <a:p>
            <a:fld id="{06578A28-39FF-436D-A170-8A621B6F4E81}" type="datetimeFigureOut">
              <a:rPr lang="en-US" smtClean="0"/>
              <a:t>5/2/2022</a:t>
            </a:fld>
            <a:endParaRPr lang="en-US"/>
          </a:p>
        </p:txBody>
      </p:sp>
      <p:sp>
        <p:nvSpPr>
          <p:cNvPr id="5" name="Footer Placeholder 4">
            <a:extLst>
              <a:ext uri="{FF2B5EF4-FFF2-40B4-BE49-F238E27FC236}">
                <a16:creationId xmlns:a16="http://schemas.microsoft.com/office/drawing/2014/main" id="{917EA08B-F6A3-438C-8EB9-4A5C1C751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9D70C-4086-414B-A732-672D10EA144C}"/>
              </a:ext>
            </a:extLst>
          </p:cNvPr>
          <p:cNvSpPr>
            <a:spLocks noGrp="1"/>
          </p:cNvSpPr>
          <p:nvPr>
            <p:ph type="sldNum" sz="quarter" idx="12"/>
          </p:nvPr>
        </p:nvSpPr>
        <p:spPr/>
        <p:txBody>
          <a:bodyPr/>
          <a:lstStyle/>
          <a:p>
            <a:fld id="{8D7F234B-701A-4AD2-AA3F-9F5607DD8875}" type="slidenum">
              <a:rPr lang="en-US" smtClean="0"/>
              <a:t>‹#›</a:t>
            </a:fld>
            <a:endParaRPr lang="en-US"/>
          </a:p>
        </p:txBody>
      </p:sp>
    </p:spTree>
    <p:extLst>
      <p:ext uri="{BB962C8B-B14F-4D97-AF65-F5344CB8AC3E}">
        <p14:creationId xmlns:p14="http://schemas.microsoft.com/office/powerpoint/2010/main" val="231361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2D89-8407-4F19-8F39-17DC7B6C53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0AEF97-0205-42E2-8C2D-964701D2D2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821A67-7DAD-47B2-B8B3-1BE837BFCEA1}"/>
              </a:ext>
            </a:extLst>
          </p:cNvPr>
          <p:cNvSpPr>
            <a:spLocks noGrp="1"/>
          </p:cNvSpPr>
          <p:nvPr>
            <p:ph type="dt" sz="half" idx="10"/>
          </p:nvPr>
        </p:nvSpPr>
        <p:spPr/>
        <p:txBody>
          <a:bodyPr/>
          <a:lstStyle/>
          <a:p>
            <a:fld id="{06578A28-39FF-436D-A170-8A621B6F4E81}" type="datetimeFigureOut">
              <a:rPr lang="en-US" smtClean="0"/>
              <a:t>5/2/2022</a:t>
            </a:fld>
            <a:endParaRPr lang="en-US"/>
          </a:p>
        </p:txBody>
      </p:sp>
      <p:sp>
        <p:nvSpPr>
          <p:cNvPr id="5" name="Footer Placeholder 4">
            <a:extLst>
              <a:ext uri="{FF2B5EF4-FFF2-40B4-BE49-F238E27FC236}">
                <a16:creationId xmlns:a16="http://schemas.microsoft.com/office/drawing/2014/main" id="{970848FA-9F87-490B-919F-2938156F3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71723-CFD1-47CB-BDFC-3EC575D57420}"/>
              </a:ext>
            </a:extLst>
          </p:cNvPr>
          <p:cNvSpPr>
            <a:spLocks noGrp="1"/>
          </p:cNvSpPr>
          <p:nvPr>
            <p:ph type="sldNum" sz="quarter" idx="12"/>
          </p:nvPr>
        </p:nvSpPr>
        <p:spPr/>
        <p:txBody>
          <a:bodyPr/>
          <a:lstStyle/>
          <a:p>
            <a:fld id="{8D7F234B-701A-4AD2-AA3F-9F5607DD8875}" type="slidenum">
              <a:rPr lang="en-US" smtClean="0"/>
              <a:t>‹#›</a:t>
            </a:fld>
            <a:endParaRPr lang="en-US"/>
          </a:p>
        </p:txBody>
      </p:sp>
    </p:spTree>
    <p:extLst>
      <p:ext uri="{BB962C8B-B14F-4D97-AF65-F5344CB8AC3E}">
        <p14:creationId xmlns:p14="http://schemas.microsoft.com/office/powerpoint/2010/main" val="399385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FD50-8EAE-4229-8968-0C10889D8E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89689-3043-4D75-9A9C-A9DCD1E54D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C861F-A093-458F-8A43-F8B14B88D6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99957A-C15C-4BAF-B801-C674970A44AC}"/>
              </a:ext>
            </a:extLst>
          </p:cNvPr>
          <p:cNvSpPr>
            <a:spLocks noGrp="1"/>
          </p:cNvSpPr>
          <p:nvPr>
            <p:ph type="dt" sz="half" idx="10"/>
          </p:nvPr>
        </p:nvSpPr>
        <p:spPr/>
        <p:txBody>
          <a:bodyPr/>
          <a:lstStyle/>
          <a:p>
            <a:fld id="{06578A28-39FF-436D-A170-8A621B6F4E81}" type="datetimeFigureOut">
              <a:rPr lang="en-US" smtClean="0"/>
              <a:t>5/2/2022</a:t>
            </a:fld>
            <a:endParaRPr lang="en-US"/>
          </a:p>
        </p:txBody>
      </p:sp>
      <p:sp>
        <p:nvSpPr>
          <p:cNvPr id="6" name="Footer Placeholder 5">
            <a:extLst>
              <a:ext uri="{FF2B5EF4-FFF2-40B4-BE49-F238E27FC236}">
                <a16:creationId xmlns:a16="http://schemas.microsoft.com/office/drawing/2014/main" id="{DBE1FEB1-7EFF-4329-9A81-530710F06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1E954-3616-46B1-B1EF-B25547E49957}"/>
              </a:ext>
            </a:extLst>
          </p:cNvPr>
          <p:cNvSpPr>
            <a:spLocks noGrp="1"/>
          </p:cNvSpPr>
          <p:nvPr>
            <p:ph type="sldNum" sz="quarter" idx="12"/>
          </p:nvPr>
        </p:nvSpPr>
        <p:spPr/>
        <p:txBody>
          <a:bodyPr/>
          <a:lstStyle/>
          <a:p>
            <a:fld id="{8D7F234B-701A-4AD2-AA3F-9F5607DD8875}" type="slidenum">
              <a:rPr lang="en-US" smtClean="0"/>
              <a:t>‹#›</a:t>
            </a:fld>
            <a:endParaRPr lang="en-US"/>
          </a:p>
        </p:txBody>
      </p:sp>
    </p:spTree>
    <p:extLst>
      <p:ext uri="{BB962C8B-B14F-4D97-AF65-F5344CB8AC3E}">
        <p14:creationId xmlns:p14="http://schemas.microsoft.com/office/powerpoint/2010/main" val="150925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53170-9073-4C88-A8A0-1F6718E961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3DFA2F-34CE-42DD-B7D2-4099676E5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D1F3AA-A39D-40A0-89C6-48BE25D829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2D1A07-08B7-4DAB-9882-48FD6EECDE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C12D81-C4E1-422B-9BE1-A6CC09C6CB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8D3FEA-71EF-4405-882C-5A22290EDB09}"/>
              </a:ext>
            </a:extLst>
          </p:cNvPr>
          <p:cNvSpPr>
            <a:spLocks noGrp="1"/>
          </p:cNvSpPr>
          <p:nvPr>
            <p:ph type="dt" sz="half" idx="10"/>
          </p:nvPr>
        </p:nvSpPr>
        <p:spPr/>
        <p:txBody>
          <a:bodyPr/>
          <a:lstStyle/>
          <a:p>
            <a:fld id="{06578A28-39FF-436D-A170-8A621B6F4E81}" type="datetimeFigureOut">
              <a:rPr lang="en-US" smtClean="0"/>
              <a:t>5/2/2022</a:t>
            </a:fld>
            <a:endParaRPr lang="en-US"/>
          </a:p>
        </p:txBody>
      </p:sp>
      <p:sp>
        <p:nvSpPr>
          <p:cNvPr id="8" name="Footer Placeholder 7">
            <a:extLst>
              <a:ext uri="{FF2B5EF4-FFF2-40B4-BE49-F238E27FC236}">
                <a16:creationId xmlns:a16="http://schemas.microsoft.com/office/drawing/2014/main" id="{BDA4BE3D-ECEF-4661-A87D-7C50254447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82FA3D-AB8A-45F1-8D83-D8026657A1A3}"/>
              </a:ext>
            </a:extLst>
          </p:cNvPr>
          <p:cNvSpPr>
            <a:spLocks noGrp="1"/>
          </p:cNvSpPr>
          <p:nvPr>
            <p:ph type="sldNum" sz="quarter" idx="12"/>
          </p:nvPr>
        </p:nvSpPr>
        <p:spPr/>
        <p:txBody>
          <a:bodyPr/>
          <a:lstStyle/>
          <a:p>
            <a:fld id="{8D7F234B-701A-4AD2-AA3F-9F5607DD8875}" type="slidenum">
              <a:rPr lang="en-US" smtClean="0"/>
              <a:t>‹#›</a:t>
            </a:fld>
            <a:endParaRPr lang="en-US"/>
          </a:p>
        </p:txBody>
      </p:sp>
    </p:spTree>
    <p:extLst>
      <p:ext uri="{BB962C8B-B14F-4D97-AF65-F5344CB8AC3E}">
        <p14:creationId xmlns:p14="http://schemas.microsoft.com/office/powerpoint/2010/main" val="170247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C10D-18F7-4AC7-AF54-5E84DBBB87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C02BD6-2AC8-4678-B9F8-87E961C7DC60}"/>
              </a:ext>
            </a:extLst>
          </p:cNvPr>
          <p:cNvSpPr>
            <a:spLocks noGrp="1"/>
          </p:cNvSpPr>
          <p:nvPr>
            <p:ph type="dt" sz="half" idx="10"/>
          </p:nvPr>
        </p:nvSpPr>
        <p:spPr/>
        <p:txBody>
          <a:bodyPr/>
          <a:lstStyle/>
          <a:p>
            <a:fld id="{06578A28-39FF-436D-A170-8A621B6F4E81}" type="datetimeFigureOut">
              <a:rPr lang="en-US" smtClean="0"/>
              <a:t>5/2/2022</a:t>
            </a:fld>
            <a:endParaRPr lang="en-US"/>
          </a:p>
        </p:txBody>
      </p:sp>
      <p:sp>
        <p:nvSpPr>
          <p:cNvPr id="4" name="Footer Placeholder 3">
            <a:extLst>
              <a:ext uri="{FF2B5EF4-FFF2-40B4-BE49-F238E27FC236}">
                <a16:creationId xmlns:a16="http://schemas.microsoft.com/office/drawing/2014/main" id="{A501D4E6-E93D-40D6-8041-F3F04C42E3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1DA6EB-CFED-4479-ACCF-4A1A1B1D961C}"/>
              </a:ext>
            </a:extLst>
          </p:cNvPr>
          <p:cNvSpPr>
            <a:spLocks noGrp="1"/>
          </p:cNvSpPr>
          <p:nvPr>
            <p:ph type="sldNum" sz="quarter" idx="12"/>
          </p:nvPr>
        </p:nvSpPr>
        <p:spPr/>
        <p:txBody>
          <a:bodyPr/>
          <a:lstStyle/>
          <a:p>
            <a:fld id="{8D7F234B-701A-4AD2-AA3F-9F5607DD8875}" type="slidenum">
              <a:rPr lang="en-US" smtClean="0"/>
              <a:t>‹#›</a:t>
            </a:fld>
            <a:endParaRPr lang="en-US"/>
          </a:p>
        </p:txBody>
      </p:sp>
    </p:spTree>
    <p:extLst>
      <p:ext uri="{BB962C8B-B14F-4D97-AF65-F5344CB8AC3E}">
        <p14:creationId xmlns:p14="http://schemas.microsoft.com/office/powerpoint/2010/main" val="100335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3E5139-DA0D-4AFA-99D6-24A5BCB3103A}"/>
              </a:ext>
            </a:extLst>
          </p:cNvPr>
          <p:cNvSpPr>
            <a:spLocks noGrp="1"/>
          </p:cNvSpPr>
          <p:nvPr>
            <p:ph type="dt" sz="half" idx="10"/>
          </p:nvPr>
        </p:nvSpPr>
        <p:spPr/>
        <p:txBody>
          <a:bodyPr/>
          <a:lstStyle/>
          <a:p>
            <a:fld id="{06578A28-39FF-436D-A170-8A621B6F4E81}" type="datetimeFigureOut">
              <a:rPr lang="en-US" smtClean="0"/>
              <a:t>5/2/2022</a:t>
            </a:fld>
            <a:endParaRPr lang="en-US"/>
          </a:p>
        </p:txBody>
      </p:sp>
      <p:sp>
        <p:nvSpPr>
          <p:cNvPr id="3" name="Footer Placeholder 2">
            <a:extLst>
              <a:ext uri="{FF2B5EF4-FFF2-40B4-BE49-F238E27FC236}">
                <a16:creationId xmlns:a16="http://schemas.microsoft.com/office/drawing/2014/main" id="{1D2D23C2-91E2-46B2-866C-85880CFB67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A2865E-98FC-4710-A972-7D840711CA03}"/>
              </a:ext>
            </a:extLst>
          </p:cNvPr>
          <p:cNvSpPr>
            <a:spLocks noGrp="1"/>
          </p:cNvSpPr>
          <p:nvPr>
            <p:ph type="sldNum" sz="quarter" idx="12"/>
          </p:nvPr>
        </p:nvSpPr>
        <p:spPr/>
        <p:txBody>
          <a:bodyPr/>
          <a:lstStyle/>
          <a:p>
            <a:fld id="{8D7F234B-701A-4AD2-AA3F-9F5607DD8875}" type="slidenum">
              <a:rPr lang="en-US" smtClean="0"/>
              <a:t>‹#›</a:t>
            </a:fld>
            <a:endParaRPr lang="en-US"/>
          </a:p>
        </p:txBody>
      </p:sp>
    </p:spTree>
    <p:extLst>
      <p:ext uri="{BB962C8B-B14F-4D97-AF65-F5344CB8AC3E}">
        <p14:creationId xmlns:p14="http://schemas.microsoft.com/office/powerpoint/2010/main" val="3511791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D805-3F00-465E-9CA9-DEA47A73D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39ECEA-AD0E-4701-871F-6F7B54FC99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B65415-F011-4092-8BC9-70BBC42DD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5B721-D4F4-42C0-A912-280C4CE26050}"/>
              </a:ext>
            </a:extLst>
          </p:cNvPr>
          <p:cNvSpPr>
            <a:spLocks noGrp="1"/>
          </p:cNvSpPr>
          <p:nvPr>
            <p:ph type="dt" sz="half" idx="10"/>
          </p:nvPr>
        </p:nvSpPr>
        <p:spPr/>
        <p:txBody>
          <a:bodyPr/>
          <a:lstStyle/>
          <a:p>
            <a:fld id="{06578A28-39FF-436D-A170-8A621B6F4E81}" type="datetimeFigureOut">
              <a:rPr lang="en-US" smtClean="0"/>
              <a:t>5/2/2022</a:t>
            </a:fld>
            <a:endParaRPr lang="en-US"/>
          </a:p>
        </p:txBody>
      </p:sp>
      <p:sp>
        <p:nvSpPr>
          <p:cNvPr id="6" name="Footer Placeholder 5">
            <a:extLst>
              <a:ext uri="{FF2B5EF4-FFF2-40B4-BE49-F238E27FC236}">
                <a16:creationId xmlns:a16="http://schemas.microsoft.com/office/drawing/2014/main" id="{BF39B958-5805-43F8-9CC4-82943B447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12F25-F7D6-4B3A-908A-FD15E1DA7256}"/>
              </a:ext>
            </a:extLst>
          </p:cNvPr>
          <p:cNvSpPr>
            <a:spLocks noGrp="1"/>
          </p:cNvSpPr>
          <p:nvPr>
            <p:ph type="sldNum" sz="quarter" idx="12"/>
          </p:nvPr>
        </p:nvSpPr>
        <p:spPr/>
        <p:txBody>
          <a:bodyPr/>
          <a:lstStyle/>
          <a:p>
            <a:fld id="{8D7F234B-701A-4AD2-AA3F-9F5607DD8875}" type="slidenum">
              <a:rPr lang="en-US" smtClean="0"/>
              <a:t>‹#›</a:t>
            </a:fld>
            <a:endParaRPr lang="en-US"/>
          </a:p>
        </p:txBody>
      </p:sp>
    </p:spTree>
    <p:extLst>
      <p:ext uri="{BB962C8B-B14F-4D97-AF65-F5344CB8AC3E}">
        <p14:creationId xmlns:p14="http://schemas.microsoft.com/office/powerpoint/2010/main" val="190075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5DE2-B1F9-40D2-8798-D29A0F4645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BAF217-1BED-4AA5-9453-3125833F6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13401D-9F73-4028-995A-EA766826A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B8DFD-FD70-4D7A-81D7-143F3D7FFF48}"/>
              </a:ext>
            </a:extLst>
          </p:cNvPr>
          <p:cNvSpPr>
            <a:spLocks noGrp="1"/>
          </p:cNvSpPr>
          <p:nvPr>
            <p:ph type="dt" sz="half" idx="10"/>
          </p:nvPr>
        </p:nvSpPr>
        <p:spPr/>
        <p:txBody>
          <a:bodyPr/>
          <a:lstStyle/>
          <a:p>
            <a:fld id="{06578A28-39FF-436D-A170-8A621B6F4E81}" type="datetimeFigureOut">
              <a:rPr lang="en-US" smtClean="0"/>
              <a:t>5/2/2022</a:t>
            </a:fld>
            <a:endParaRPr lang="en-US"/>
          </a:p>
        </p:txBody>
      </p:sp>
      <p:sp>
        <p:nvSpPr>
          <p:cNvPr id="6" name="Footer Placeholder 5">
            <a:extLst>
              <a:ext uri="{FF2B5EF4-FFF2-40B4-BE49-F238E27FC236}">
                <a16:creationId xmlns:a16="http://schemas.microsoft.com/office/drawing/2014/main" id="{4DDC1B85-6DA8-42E0-8670-ACC7A8FF1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EB460C-6B25-47DA-8072-D393490F306A}"/>
              </a:ext>
            </a:extLst>
          </p:cNvPr>
          <p:cNvSpPr>
            <a:spLocks noGrp="1"/>
          </p:cNvSpPr>
          <p:nvPr>
            <p:ph type="sldNum" sz="quarter" idx="12"/>
          </p:nvPr>
        </p:nvSpPr>
        <p:spPr/>
        <p:txBody>
          <a:bodyPr/>
          <a:lstStyle/>
          <a:p>
            <a:fld id="{8D7F234B-701A-4AD2-AA3F-9F5607DD8875}" type="slidenum">
              <a:rPr lang="en-US" smtClean="0"/>
              <a:t>‹#›</a:t>
            </a:fld>
            <a:endParaRPr lang="en-US"/>
          </a:p>
        </p:txBody>
      </p:sp>
    </p:spTree>
    <p:extLst>
      <p:ext uri="{BB962C8B-B14F-4D97-AF65-F5344CB8AC3E}">
        <p14:creationId xmlns:p14="http://schemas.microsoft.com/office/powerpoint/2010/main" val="305352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09432-56BB-4DEB-A6ED-1B5B1E521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DCFC7-FBDE-4232-8F9C-0BA48E56E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018A5-7143-475B-BF0F-56F9BA6F5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78A28-39FF-436D-A170-8A621B6F4E81}" type="datetimeFigureOut">
              <a:rPr lang="en-US" smtClean="0"/>
              <a:t>5/2/2022</a:t>
            </a:fld>
            <a:endParaRPr lang="en-US"/>
          </a:p>
        </p:txBody>
      </p:sp>
      <p:sp>
        <p:nvSpPr>
          <p:cNvPr id="5" name="Footer Placeholder 4">
            <a:extLst>
              <a:ext uri="{FF2B5EF4-FFF2-40B4-BE49-F238E27FC236}">
                <a16:creationId xmlns:a16="http://schemas.microsoft.com/office/drawing/2014/main" id="{007488EB-0168-4342-8033-1BE824CEB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DD2CB6-E3B2-46EE-A497-7725FEDDC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F234B-701A-4AD2-AA3F-9F5607DD8875}" type="slidenum">
              <a:rPr lang="en-US" smtClean="0"/>
              <a:t>‹#›</a:t>
            </a:fld>
            <a:endParaRPr lang="en-US"/>
          </a:p>
        </p:txBody>
      </p:sp>
    </p:spTree>
    <p:extLst>
      <p:ext uri="{BB962C8B-B14F-4D97-AF65-F5344CB8AC3E}">
        <p14:creationId xmlns:p14="http://schemas.microsoft.com/office/powerpoint/2010/main" val="1873011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 up of a foot&#10;&#10;Description automatically generated with medium confidence">
            <a:extLst>
              <a:ext uri="{FF2B5EF4-FFF2-40B4-BE49-F238E27FC236}">
                <a16:creationId xmlns:a16="http://schemas.microsoft.com/office/drawing/2014/main" id="{59FCDA07-71D4-4AE7-9393-2E1EFCB2996E}"/>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b="19273"/>
          <a:stretch/>
        </p:blipFill>
        <p:spPr>
          <a:xfrm>
            <a:off x="0" y="0"/>
            <a:ext cx="12192000" cy="6858000"/>
          </a:xfrm>
          <a:prstGeom prst="rect">
            <a:avLst/>
          </a:prstGeom>
        </p:spPr>
      </p:pic>
      <p:pic>
        <p:nvPicPr>
          <p:cNvPr id="13" name="Picture 12" descr="A close - up of a foot&#10;&#10;Description automatically generated with medium confidence">
            <a:extLst>
              <a:ext uri="{FF2B5EF4-FFF2-40B4-BE49-F238E27FC236}">
                <a16:creationId xmlns:a16="http://schemas.microsoft.com/office/drawing/2014/main" id="{9B1A0F6A-D83D-477D-8672-41A330D56A2A}"/>
              </a:ext>
            </a:extLst>
          </p:cNvPr>
          <p:cNvPicPr>
            <a:picLocks noChangeAspect="1"/>
          </p:cNvPicPr>
          <p:nvPr/>
        </p:nvPicPr>
        <p:blipFill rotWithShape="1">
          <a:blip r:embed="rId2">
            <a:extLst>
              <a:ext uri="{28A0092B-C50C-407E-A947-70E740481C1C}">
                <a14:useLocalDpi xmlns:a14="http://schemas.microsoft.com/office/drawing/2010/main" val="0"/>
              </a:ext>
            </a:extLst>
          </a:blip>
          <a:srcRect b="19273"/>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5C65C9C6-E1D6-40D3-B6D8-1FF5254DF189}"/>
              </a:ext>
            </a:extLst>
          </p:cNvPr>
          <p:cNvSpPr/>
          <p:nvPr/>
        </p:nvSpPr>
        <p:spPr>
          <a:xfrm>
            <a:off x="0" y="0"/>
            <a:ext cx="12192000" cy="6858000"/>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883F06F-E6AA-4D1C-A00B-71444B2B8C60}"/>
              </a:ext>
            </a:extLst>
          </p:cNvPr>
          <p:cNvGrpSpPr/>
          <p:nvPr/>
        </p:nvGrpSpPr>
        <p:grpSpPr>
          <a:xfrm>
            <a:off x="513382" y="980969"/>
            <a:ext cx="11286842" cy="3250155"/>
            <a:chOff x="207489" y="2049892"/>
            <a:chExt cx="11286842" cy="3250155"/>
          </a:xfrm>
        </p:grpSpPr>
        <p:sp>
          <p:nvSpPr>
            <p:cNvPr id="2" name="Rectangle 1">
              <a:extLst>
                <a:ext uri="{FF2B5EF4-FFF2-40B4-BE49-F238E27FC236}">
                  <a16:creationId xmlns:a16="http://schemas.microsoft.com/office/drawing/2014/main" id="{047801E0-3065-42B9-A059-2700619DC7CE}"/>
                </a:ext>
              </a:extLst>
            </p:cNvPr>
            <p:cNvSpPr/>
            <p:nvPr/>
          </p:nvSpPr>
          <p:spPr>
            <a:xfrm>
              <a:off x="2270011" y="2049892"/>
              <a:ext cx="9224320" cy="3154710"/>
            </a:xfrm>
            <a:prstGeom prst="rect">
              <a:avLst/>
            </a:prstGeom>
            <a:noFill/>
          </p:spPr>
          <p:txBody>
            <a:bodyPr wrap="none" lIns="91440" tIns="45720" rIns="91440" bIns="45720">
              <a:spAutoFit/>
            </a:bodyPr>
            <a:lstStyle/>
            <a:p>
              <a:pPr algn="ctr"/>
              <a:r>
                <a:rPr lang="en-US" sz="19900" cap="none" spc="0" dirty="0">
                  <a:ln w="44450" cmpd="sng">
                    <a:solidFill>
                      <a:schemeClr val="bg1"/>
                    </a:solidFill>
                  </a:ln>
                  <a:gradFill flip="none" rotWithShape="1">
                    <a:gsLst>
                      <a:gs pos="52000">
                        <a:srgbClr val="86C6DD"/>
                      </a:gs>
                      <a:gs pos="56000">
                        <a:srgbClr val="6DAFC7"/>
                      </a:gs>
                      <a:gs pos="47000">
                        <a:srgbClr val="52899C"/>
                      </a:gs>
                    </a:gsLst>
                    <a:lin ang="16200000" scaled="1"/>
                    <a:tileRect/>
                  </a:gradFill>
                  <a:effectLst>
                    <a:outerShdw blurRad="38100" dist="19050" dir="2700000" algn="tl" rotWithShape="0">
                      <a:schemeClr val="dk1">
                        <a:alpha val="40000"/>
                      </a:schemeClr>
                    </a:outerShdw>
                  </a:effectLst>
                  <a:latin typeface="Mayeka Bold Demo" panose="02000500000000000000" pitchFamily="2" charset="0"/>
                </a:rPr>
                <a:t>G</a:t>
              </a:r>
              <a:r>
                <a:rPr lang="en-US" sz="16600" cap="none" spc="0" dirty="0">
                  <a:ln w="44450" cmpd="sng">
                    <a:solidFill>
                      <a:schemeClr val="bg1"/>
                    </a:solidFill>
                  </a:ln>
                  <a:gradFill flip="none" rotWithShape="1">
                    <a:gsLst>
                      <a:gs pos="52000">
                        <a:srgbClr val="86C6DD"/>
                      </a:gs>
                      <a:gs pos="56000">
                        <a:srgbClr val="6DAFC7"/>
                      </a:gs>
                      <a:gs pos="47000">
                        <a:srgbClr val="52899C"/>
                      </a:gs>
                    </a:gsLst>
                    <a:lin ang="16200000" scaled="1"/>
                    <a:tileRect/>
                  </a:gradFill>
                  <a:effectLst>
                    <a:outerShdw blurRad="38100" dist="19050" dir="2700000" algn="tl" rotWithShape="0">
                      <a:schemeClr val="dk1">
                        <a:alpha val="40000"/>
                      </a:schemeClr>
                    </a:outerShdw>
                  </a:effectLst>
                  <a:latin typeface="Mayeka Bold Demo" panose="02000500000000000000" pitchFamily="2" charset="0"/>
                </a:rPr>
                <a:t>ATHER</a:t>
              </a:r>
            </a:p>
          </p:txBody>
        </p:sp>
        <p:pic>
          <p:nvPicPr>
            <p:cNvPr id="3" name="Picture 2" descr="Logo&#10;&#10;Description automatically generated">
              <a:extLst>
                <a:ext uri="{FF2B5EF4-FFF2-40B4-BE49-F238E27FC236}">
                  <a16:creationId xmlns:a16="http://schemas.microsoft.com/office/drawing/2014/main" id="{74B9ADE8-9DE4-4A2A-AD28-F05E6AE30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89" y="2591394"/>
              <a:ext cx="2195872" cy="2071706"/>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7B36653B-0B73-4E6A-8985-FD92CD7217A4}"/>
                </a:ext>
              </a:extLst>
            </p:cNvPr>
            <p:cNvSpPr/>
            <p:nvPr/>
          </p:nvSpPr>
          <p:spPr>
            <a:xfrm>
              <a:off x="562473" y="4746049"/>
              <a:ext cx="10698480" cy="553998"/>
            </a:xfrm>
            <a:prstGeom prst="rect">
              <a:avLst/>
            </a:prstGeom>
            <a:gradFill>
              <a:gsLst>
                <a:gs pos="72000">
                  <a:srgbClr val="3E892F"/>
                </a:gs>
                <a:gs pos="20000">
                  <a:srgbClr val="2A5E20"/>
                </a:gs>
              </a:gsLst>
              <a:lin ang="16200000" scaled="1"/>
            </a:gradFill>
            <a:ln w="57150">
              <a:solidFill>
                <a:schemeClr val="bg1"/>
              </a:solid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3000" dirty="0">
                  <a:ln w="0"/>
                  <a:solidFill>
                    <a:schemeClr val="bg1"/>
                  </a:solidFill>
                  <a:effectLst>
                    <a:outerShdw blurRad="38100" dist="19050" dir="2700000" algn="tl" rotWithShape="0">
                      <a:schemeClr val="dk1">
                        <a:alpha val="40000"/>
                      </a:schemeClr>
                    </a:outerShdw>
                  </a:effectLst>
                  <a:latin typeface="Mayeka Bold Demo" panose="02000500000000000000" pitchFamily="2" charset="0"/>
                </a:rPr>
                <a:t>Opening our worship with scripture &amp; community</a:t>
              </a:r>
              <a:endParaRPr lang="en-US" sz="3000" b="0" cap="none" spc="0" dirty="0">
                <a:ln w="0"/>
                <a:solidFill>
                  <a:schemeClr val="bg1"/>
                </a:solidFill>
                <a:effectLst>
                  <a:outerShdw blurRad="38100" dist="19050" dir="2700000" algn="tl" rotWithShape="0">
                    <a:schemeClr val="dk1">
                      <a:alpha val="40000"/>
                    </a:schemeClr>
                  </a:outerShdw>
                </a:effectLst>
                <a:latin typeface="Mayeka Bold Demo" panose="02000500000000000000" pitchFamily="2" charset="0"/>
              </a:endParaRPr>
            </a:p>
          </p:txBody>
        </p:sp>
      </p:grpSp>
      <p:sp>
        <p:nvSpPr>
          <p:cNvPr id="12" name="Rectangle 11">
            <a:extLst>
              <a:ext uri="{FF2B5EF4-FFF2-40B4-BE49-F238E27FC236}">
                <a16:creationId xmlns:a16="http://schemas.microsoft.com/office/drawing/2014/main" id="{D75A02C2-C71F-486E-A84A-136D343D61EA}"/>
              </a:ext>
            </a:extLst>
          </p:cNvPr>
          <p:cNvSpPr/>
          <p:nvPr/>
        </p:nvSpPr>
        <p:spPr>
          <a:xfrm>
            <a:off x="746760" y="4608816"/>
            <a:ext cx="10698480" cy="1015663"/>
          </a:xfrm>
          <a:prstGeom prst="rect">
            <a:avLst/>
          </a:prstGeom>
          <a:solidFill>
            <a:srgbClr val="FFFFFF">
              <a:alpha val="25098"/>
            </a:srgbClr>
          </a:solidFill>
          <a:ln w="57150">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3000" b="0" cap="none" spc="0" dirty="0">
                <a:ln w="0"/>
                <a:solidFill>
                  <a:schemeClr val="bg1"/>
                </a:solidFill>
                <a:effectLst>
                  <a:outerShdw blurRad="38100" dist="19050" dir="2700000" algn="tl" rotWithShape="0">
                    <a:schemeClr val="dk1">
                      <a:alpha val="40000"/>
                    </a:schemeClr>
                  </a:outerShdw>
                </a:effectLst>
                <a:latin typeface="Mayeka Bold Demo" panose="02000500000000000000" pitchFamily="2" charset="0"/>
              </a:rPr>
              <a:t>Feel free to grab refreshments and read the “overview” on the handout at your seat</a:t>
            </a:r>
          </a:p>
        </p:txBody>
      </p:sp>
    </p:spTree>
    <p:extLst>
      <p:ext uri="{BB962C8B-B14F-4D97-AF65-F5344CB8AC3E}">
        <p14:creationId xmlns:p14="http://schemas.microsoft.com/office/powerpoint/2010/main" val="424770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D068BF-BC05-461B-B503-4EBB6E68F893}"/>
              </a:ext>
            </a:extLst>
          </p:cNvPr>
          <p:cNvGrpSpPr/>
          <p:nvPr/>
        </p:nvGrpSpPr>
        <p:grpSpPr>
          <a:xfrm>
            <a:off x="-1" y="0"/>
            <a:ext cx="12192001" cy="6858000"/>
            <a:chOff x="-1" y="0"/>
            <a:chExt cx="12192001" cy="6858000"/>
          </a:xfrm>
        </p:grpSpPr>
        <p:sp>
          <p:nvSpPr>
            <p:cNvPr id="2" name="Rectangle 1">
              <a:extLst>
                <a:ext uri="{FF2B5EF4-FFF2-40B4-BE49-F238E27FC236}">
                  <a16:creationId xmlns:a16="http://schemas.microsoft.com/office/drawing/2014/main" id="{A65EEE24-DDA8-4B41-AC67-1790C10A2F8C}"/>
                </a:ext>
              </a:extLst>
            </p:cNvPr>
            <p:cNvSpPr/>
            <p:nvPr/>
          </p:nvSpPr>
          <p:spPr>
            <a:xfrm>
              <a:off x="-1" y="0"/>
              <a:ext cx="6095999" cy="3429000"/>
            </a:xfrm>
            <a:prstGeom prst="rect">
              <a:avLst/>
            </a:prstGeom>
            <a:gradFill flip="none" rotWithShape="1">
              <a:gsLst>
                <a:gs pos="50000">
                  <a:schemeClr val="bg1"/>
                </a:gs>
                <a:gs pos="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CDF42B-9635-4CD0-9450-CC5481CF0EDD}"/>
                </a:ext>
              </a:extLst>
            </p:cNvPr>
            <p:cNvSpPr/>
            <p:nvPr/>
          </p:nvSpPr>
          <p:spPr>
            <a:xfrm>
              <a:off x="6095998" y="0"/>
              <a:ext cx="6096002" cy="3429000"/>
            </a:xfrm>
            <a:prstGeom prst="rect">
              <a:avLst/>
            </a:prstGeom>
            <a:gradFill flip="none" rotWithShape="1">
              <a:gsLst>
                <a:gs pos="50000">
                  <a:schemeClr val="bg1"/>
                </a:gs>
                <a:gs pos="0">
                  <a:schemeClr val="accent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1BCB2A-859A-4C4B-996C-48D5D808A410}"/>
                </a:ext>
              </a:extLst>
            </p:cNvPr>
            <p:cNvSpPr/>
            <p:nvPr/>
          </p:nvSpPr>
          <p:spPr>
            <a:xfrm>
              <a:off x="0" y="3429000"/>
              <a:ext cx="6096000" cy="3429000"/>
            </a:xfrm>
            <a:prstGeom prst="rect">
              <a:avLst/>
            </a:prstGeom>
            <a:gradFill flip="none" rotWithShape="1">
              <a:gsLst>
                <a:gs pos="50000">
                  <a:schemeClr val="bg1"/>
                </a:gs>
                <a:gs pos="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2B65CF-DE67-473E-ABF7-EA4FA6F26665}"/>
                </a:ext>
              </a:extLst>
            </p:cNvPr>
            <p:cNvSpPr/>
            <p:nvPr/>
          </p:nvSpPr>
          <p:spPr>
            <a:xfrm>
              <a:off x="6096000" y="3429000"/>
              <a:ext cx="6096000" cy="3429000"/>
            </a:xfrm>
            <a:prstGeom prst="rect">
              <a:avLst/>
            </a:prstGeom>
            <a:gradFill flip="none" rotWithShape="1">
              <a:gsLst>
                <a:gs pos="50000">
                  <a:schemeClr val="bg1"/>
                </a:gs>
                <a:gs pos="0">
                  <a:schemeClr val="accent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80766877-A970-4816-BB2E-87550C1940E1}"/>
              </a:ext>
            </a:extLst>
          </p:cNvPr>
          <p:cNvSpPr>
            <a:spLocks noGrp="1"/>
          </p:cNvSpPr>
          <p:nvPr>
            <p:ph type="title"/>
          </p:nvPr>
        </p:nvSpPr>
        <p:spPr>
          <a:xfrm>
            <a:off x="838198" y="196024"/>
            <a:ext cx="10515600" cy="796018"/>
          </a:xfrm>
        </p:spPr>
        <p:txBody>
          <a:bodyPr/>
          <a:lstStyle/>
          <a:p>
            <a:pPr algn="ctr"/>
            <a:r>
              <a:rPr lang="en-US" dirty="0">
                <a:latin typeface="Arial Black" panose="020B0A04020102020204" pitchFamily="34" charset="0"/>
              </a:rPr>
              <a:t>BLUE Communication:</a:t>
            </a:r>
          </a:p>
        </p:txBody>
      </p:sp>
      <p:sp>
        <p:nvSpPr>
          <p:cNvPr id="8" name="Content Placeholder 7">
            <a:extLst>
              <a:ext uri="{FF2B5EF4-FFF2-40B4-BE49-F238E27FC236}">
                <a16:creationId xmlns:a16="http://schemas.microsoft.com/office/drawing/2014/main" id="{EE57C804-564F-4858-BA1E-D74E6E6A6F5E}"/>
              </a:ext>
            </a:extLst>
          </p:cNvPr>
          <p:cNvSpPr>
            <a:spLocks noGrp="1"/>
          </p:cNvSpPr>
          <p:nvPr>
            <p:ph idx="1"/>
          </p:nvPr>
        </p:nvSpPr>
        <p:spPr>
          <a:xfrm>
            <a:off x="447304" y="1000580"/>
            <a:ext cx="11282734" cy="3200615"/>
          </a:xfrm>
        </p:spPr>
        <p:txBody>
          <a:bodyPr numCol="1">
            <a:normAutofit/>
          </a:bodyPr>
          <a:lstStyle/>
          <a:p>
            <a:pPr marL="0" lvl="3" indent="0">
              <a:buNone/>
            </a:pPr>
            <a:r>
              <a:rPr lang="en-US" sz="2800" b="1" dirty="0">
                <a:solidFill>
                  <a:schemeClr val="tx1">
                    <a:lumMod val="65000"/>
                    <a:lumOff val="35000"/>
                  </a:schemeClr>
                </a:solidFill>
              </a:rPr>
              <a:t>How Blues tend to communicate:</a:t>
            </a:r>
          </a:p>
          <a:p>
            <a:pPr marL="815975" lvl="3" indent="-457200">
              <a:buFont typeface="Courier New" panose="02070309020205020404" pitchFamily="49" charset="0"/>
              <a:buChar char="o"/>
            </a:pPr>
            <a:r>
              <a:rPr lang="en-US" sz="2400" dirty="0"/>
              <a:t>Friendly, helpful, empathetic</a:t>
            </a:r>
          </a:p>
          <a:p>
            <a:pPr marL="815975" lvl="3" indent="-457200">
              <a:buFont typeface="Courier New" panose="02070309020205020404" pitchFamily="49" charset="0"/>
              <a:buChar char="o"/>
            </a:pPr>
            <a:r>
              <a:rPr lang="en-US" sz="2400" dirty="0"/>
              <a:t>Optimistic</a:t>
            </a:r>
          </a:p>
          <a:p>
            <a:pPr marL="815975" lvl="3" indent="-457200">
              <a:buFont typeface="Courier New" panose="02070309020205020404" pitchFamily="49" charset="0"/>
              <a:buChar char="o"/>
            </a:pPr>
            <a:r>
              <a:rPr lang="en-US" sz="2400" dirty="0"/>
              <a:t>Expressive with emotion</a:t>
            </a:r>
          </a:p>
          <a:p>
            <a:pPr marL="815975" lvl="3" indent="-457200">
              <a:buFont typeface="Courier New" panose="02070309020205020404" pitchFamily="49" charset="0"/>
              <a:buChar char="o"/>
            </a:pPr>
            <a:r>
              <a:rPr lang="en-US" sz="2400" dirty="0"/>
              <a:t>Quick to agree, in order to avoid conflict</a:t>
            </a:r>
          </a:p>
          <a:p>
            <a:pPr marL="815975" lvl="3" indent="-457200">
              <a:buFont typeface="Courier New" panose="02070309020205020404" pitchFamily="49" charset="0"/>
              <a:buChar char="o"/>
            </a:pPr>
            <a:r>
              <a:rPr lang="en-US" sz="2400" dirty="0"/>
              <a:t>May use metaphors to embellish points</a:t>
            </a:r>
          </a:p>
          <a:p>
            <a:pPr marL="815975" lvl="3" indent="-457200">
              <a:buFont typeface="Courier New" panose="02070309020205020404" pitchFamily="49" charset="0"/>
              <a:buChar char="o"/>
            </a:pPr>
            <a:r>
              <a:rPr lang="en-US" sz="2400" dirty="0"/>
              <a:t>Won’t always tell you how they really feel in order to maintain harmony</a:t>
            </a:r>
          </a:p>
        </p:txBody>
      </p:sp>
      <p:sp>
        <p:nvSpPr>
          <p:cNvPr id="12" name="Content Placeholder 7">
            <a:extLst>
              <a:ext uri="{FF2B5EF4-FFF2-40B4-BE49-F238E27FC236}">
                <a16:creationId xmlns:a16="http://schemas.microsoft.com/office/drawing/2014/main" id="{931FCBD7-2C7E-4837-A1C9-E33126437E66}"/>
              </a:ext>
            </a:extLst>
          </p:cNvPr>
          <p:cNvSpPr txBox="1">
            <a:spLocks/>
          </p:cNvSpPr>
          <p:nvPr/>
        </p:nvSpPr>
        <p:spPr>
          <a:xfrm>
            <a:off x="461962" y="4086895"/>
            <a:ext cx="11282734" cy="32006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en-US" sz="2800" b="1" dirty="0">
                <a:solidFill>
                  <a:schemeClr val="tx1">
                    <a:lumMod val="65000"/>
                    <a:lumOff val="35000"/>
                  </a:schemeClr>
                </a:solidFill>
              </a:rPr>
              <a:t>Tips for communicating with Blues:</a:t>
            </a:r>
          </a:p>
          <a:p>
            <a:pPr marL="815975" lvl="3" indent="-457200">
              <a:buFont typeface="Courier New" panose="02070309020205020404" pitchFamily="49" charset="0"/>
              <a:buChar char="o"/>
            </a:pPr>
            <a:r>
              <a:rPr lang="en-US" sz="2400" dirty="0"/>
              <a:t>Acknowledge them</a:t>
            </a:r>
          </a:p>
          <a:p>
            <a:pPr marL="815975" lvl="3" indent="-457200">
              <a:buFont typeface="Courier New" panose="02070309020205020404" pitchFamily="49" charset="0"/>
              <a:buChar char="o"/>
            </a:pPr>
            <a:r>
              <a:rPr lang="en-US" sz="2400" dirty="0"/>
              <a:t>Show appreciation</a:t>
            </a:r>
          </a:p>
          <a:p>
            <a:pPr marL="815975" lvl="3" indent="-457200">
              <a:buFont typeface="Courier New" panose="02070309020205020404" pitchFamily="49" charset="0"/>
              <a:buChar char="o"/>
            </a:pPr>
            <a:r>
              <a:rPr lang="en-US" sz="2400" dirty="0"/>
              <a:t>Include them</a:t>
            </a:r>
          </a:p>
          <a:p>
            <a:pPr marL="815975" lvl="3" indent="-457200">
              <a:buFont typeface="Courier New" panose="02070309020205020404" pitchFamily="49" charset="0"/>
              <a:buChar char="o"/>
            </a:pPr>
            <a:r>
              <a:rPr lang="en-US" sz="2400" dirty="0"/>
              <a:t>Have patience</a:t>
            </a:r>
          </a:p>
          <a:p>
            <a:pPr marL="815975" lvl="3" indent="-457200">
              <a:buFont typeface="Courier New" panose="02070309020205020404" pitchFamily="49" charset="0"/>
              <a:buChar char="o"/>
            </a:pPr>
            <a:r>
              <a:rPr lang="en-US" sz="2400" dirty="0"/>
              <a:t>Don’t “bark” orders or demand</a:t>
            </a:r>
          </a:p>
        </p:txBody>
      </p:sp>
      <p:sp>
        <p:nvSpPr>
          <p:cNvPr id="14" name="Content Placeholder 7">
            <a:extLst>
              <a:ext uri="{FF2B5EF4-FFF2-40B4-BE49-F238E27FC236}">
                <a16:creationId xmlns:a16="http://schemas.microsoft.com/office/drawing/2014/main" id="{D213964B-3255-416C-871A-2DD937C8D6D4}"/>
              </a:ext>
            </a:extLst>
          </p:cNvPr>
          <p:cNvSpPr txBox="1">
            <a:spLocks/>
          </p:cNvSpPr>
          <p:nvPr/>
        </p:nvSpPr>
        <p:spPr>
          <a:xfrm>
            <a:off x="8225022" y="4086225"/>
            <a:ext cx="3733616" cy="32006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en-US" sz="2800" b="1" dirty="0">
                <a:solidFill>
                  <a:schemeClr val="tx1">
                    <a:lumMod val="65000"/>
                    <a:lumOff val="35000"/>
                  </a:schemeClr>
                </a:solidFill>
              </a:rPr>
              <a:t>Blues could learn to:</a:t>
            </a:r>
          </a:p>
          <a:p>
            <a:pPr marL="815975" lvl="3" indent="-457200">
              <a:buFont typeface="Courier New" panose="02070309020205020404" pitchFamily="49" charset="0"/>
              <a:buChar char="o"/>
            </a:pPr>
            <a:r>
              <a:rPr lang="en-US" sz="2400" dirty="0"/>
              <a:t>Be more assertive</a:t>
            </a:r>
          </a:p>
          <a:p>
            <a:pPr marL="815975" lvl="3" indent="-457200">
              <a:buFont typeface="Courier New" panose="02070309020205020404" pitchFamily="49" charset="0"/>
              <a:buChar char="o"/>
            </a:pPr>
            <a:r>
              <a:rPr lang="en-US" sz="2400" dirty="0"/>
              <a:t>Remember that you can’t please everyone</a:t>
            </a:r>
          </a:p>
          <a:p>
            <a:pPr marL="815975" lvl="3" indent="-457200">
              <a:buFont typeface="Courier New" panose="02070309020205020404" pitchFamily="49" charset="0"/>
              <a:buChar char="o"/>
            </a:pPr>
            <a:r>
              <a:rPr lang="en-US" sz="2400" dirty="0"/>
              <a:t>Don’t take it personally</a:t>
            </a:r>
          </a:p>
          <a:p>
            <a:pPr marL="815975" lvl="3" indent="-457200">
              <a:buFont typeface="Courier New" panose="02070309020205020404" pitchFamily="49" charset="0"/>
              <a:buChar char="o"/>
            </a:pPr>
            <a:endParaRPr lang="en-US" sz="2400" dirty="0"/>
          </a:p>
        </p:txBody>
      </p:sp>
    </p:spTree>
    <p:extLst>
      <p:ext uri="{BB962C8B-B14F-4D97-AF65-F5344CB8AC3E}">
        <p14:creationId xmlns:p14="http://schemas.microsoft.com/office/powerpoint/2010/main" val="64981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C46A93D-380F-42D1-A2EE-6E7CB2CEDB9A}"/>
              </a:ext>
            </a:extLst>
          </p:cNvPr>
          <p:cNvGrpSpPr/>
          <p:nvPr/>
        </p:nvGrpSpPr>
        <p:grpSpPr>
          <a:xfrm>
            <a:off x="-1" y="0"/>
            <a:ext cx="12192001" cy="6858000"/>
            <a:chOff x="-1" y="0"/>
            <a:chExt cx="12192001" cy="6858000"/>
          </a:xfrm>
        </p:grpSpPr>
        <p:sp>
          <p:nvSpPr>
            <p:cNvPr id="11" name="Rectangle 10">
              <a:extLst>
                <a:ext uri="{FF2B5EF4-FFF2-40B4-BE49-F238E27FC236}">
                  <a16:creationId xmlns:a16="http://schemas.microsoft.com/office/drawing/2014/main" id="{72C9C6CF-8531-48DA-AFE5-17861F29166B}"/>
                </a:ext>
              </a:extLst>
            </p:cNvPr>
            <p:cNvSpPr/>
            <p:nvPr/>
          </p:nvSpPr>
          <p:spPr>
            <a:xfrm>
              <a:off x="-1" y="0"/>
              <a:ext cx="6095999" cy="3429000"/>
            </a:xfrm>
            <a:prstGeom prst="rect">
              <a:avLst/>
            </a:prstGeom>
            <a:gradFill flip="none" rotWithShape="1">
              <a:gsLst>
                <a:gs pos="50000">
                  <a:schemeClr val="bg1"/>
                </a:gs>
                <a:gs pos="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849E69-A6EB-41AE-9B6F-D4CD97E58418}"/>
                </a:ext>
              </a:extLst>
            </p:cNvPr>
            <p:cNvSpPr/>
            <p:nvPr/>
          </p:nvSpPr>
          <p:spPr>
            <a:xfrm>
              <a:off x="6095998" y="0"/>
              <a:ext cx="6096002" cy="3429000"/>
            </a:xfrm>
            <a:prstGeom prst="rect">
              <a:avLst/>
            </a:prstGeom>
            <a:gradFill flip="none" rotWithShape="1">
              <a:gsLst>
                <a:gs pos="50000">
                  <a:schemeClr val="bg1"/>
                </a:gs>
                <a:gs pos="0">
                  <a:schemeClr val="accent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EC97B8-0057-4C2D-ADDE-4612D8AC5FDD}"/>
                </a:ext>
              </a:extLst>
            </p:cNvPr>
            <p:cNvSpPr/>
            <p:nvPr/>
          </p:nvSpPr>
          <p:spPr>
            <a:xfrm>
              <a:off x="0" y="3429000"/>
              <a:ext cx="6096000" cy="3429000"/>
            </a:xfrm>
            <a:prstGeom prst="rect">
              <a:avLst/>
            </a:prstGeom>
            <a:gradFill flip="none" rotWithShape="1">
              <a:gsLst>
                <a:gs pos="50000">
                  <a:schemeClr val="bg1"/>
                </a:gs>
                <a:gs pos="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979A41-FB93-4F80-A39A-625E91B48D13}"/>
                </a:ext>
              </a:extLst>
            </p:cNvPr>
            <p:cNvSpPr/>
            <p:nvPr/>
          </p:nvSpPr>
          <p:spPr>
            <a:xfrm>
              <a:off x="6096000" y="3429000"/>
              <a:ext cx="6096000" cy="3429000"/>
            </a:xfrm>
            <a:prstGeom prst="rect">
              <a:avLst/>
            </a:prstGeom>
            <a:gradFill flip="none" rotWithShape="1">
              <a:gsLst>
                <a:gs pos="50000">
                  <a:schemeClr val="bg1"/>
                </a:gs>
                <a:gs pos="0">
                  <a:schemeClr val="accent4"/>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80766877-A970-4816-BB2E-87550C1940E1}"/>
              </a:ext>
            </a:extLst>
          </p:cNvPr>
          <p:cNvSpPr>
            <a:spLocks noGrp="1"/>
          </p:cNvSpPr>
          <p:nvPr>
            <p:ph type="title"/>
          </p:nvPr>
        </p:nvSpPr>
        <p:spPr>
          <a:xfrm>
            <a:off x="838198" y="196024"/>
            <a:ext cx="10515600" cy="796018"/>
          </a:xfrm>
        </p:spPr>
        <p:txBody>
          <a:bodyPr/>
          <a:lstStyle/>
          <a:p>
            <a:pPr algn="ctr"/>
            <a:r>
              <a:rPr lang="en-US" dirty="0">
                <a:latin typeface="Arial Black" panose="020B0A04020102020204" pitchFamily="34" charset="0"/>
              </a:rPr>
              <a:t>GOLD Communication:</a:t>
            </a:r>
          </a:p>
        </p:txBody>
      </p:sp>
      <p:sp>
        <p:nvSpPr>
          <p:cNvPr id="8" name="Content Placeholder 7">
            <a:extLst>
              <a:ext uri="{FF2B5EF4-FFF2-40B4-BE49-F238E27FC236}">
                <a16:creationId xmlns:a16="http://schemas.microsoft.com/office/drawing/2014/main" id="{EE57C804-564F-4858-BA1E-D74E6E6A6F5E}"/>
              </a:ext>
            </a:extLst>
          </p:cNvPr>
          <p:cNvSpPr>
            <a:spLocks noGrp="1"/>
          </p:cNvSpPr>
          <p:nvPr>
            <p:ph idx="1"/>
          </p:nvPr>
        </p:nvSpPr>
        <p:spPr>
          <a:xfrm>
            <a:off x="447304" y="1000580"/>
            <a:ext cx="11282734" cy="3200615"/>
          </a:xfrm>
        </p:spPr>
        <p:txBody>
          <a:bodyPr numCol="1">
            <a:normAutofit/>
          </a:bodyPr>
          <a:lstStyle/>
          <a:p>
            <a:pPr marL="0" lvl="3" indent="0">
              <a:buNone/>
            </a:pPr>
            <a:r>
              <a:rPr lang="en-US" sz="2800" b="1" dirty="0">
                <a:solidFill>
                  <a:schemeClr val="tx1">
                    <a:lumMod val="65000"/>
                    <a:lumOff val="35000"/>
                  </a:schemeClr>
                </a:solidFill>
              </a:rPr>
              <a:t>How Golds tend to communicate:</a:t>
            </a:r>
          </a:p>
          <a:p>
            <a:pPr marL="815975" lvl="3" indent="-457200">
              <a:buFont typeface="Courier New" panose="02070309020205020404" pitchFamily="49" charset="0"/>
              <a:buChar char="o"/>
            </a:pPr>
            <a:r>
              <a:rPr lang="en-US" sz="2400" dirty="0"/>
              <a:t>Purposeful, plans ahead</a:t>
            </a:r>
          </a:p>
          <a:p>
            <a:pPr marL="815975" lvl="3" indent="-457200">
              <a:buFont typeface="Courier New" panose="02070309020205020404" pitchFamily="49" charset="0"/>
              <a:buChar char="o"/>
            </a:pPr>
            <a:r>
              <a:rPr lang="en-US" sz="2400" dirty="0"/>
              <a:t>Respectful, appropriate</a:t>
            </a:r>
          </a:p>
          <a:p>
            <a:pPr marL="815975" lvl="3" indent="-457200">
              <a:buFont typeface="Courier New" panose="02070309020205020404" pitchFamily="49" charset="0"/>
              <a:buChar char="o"/>
            </a:pPr>
            <a:r>
              <a:rPr lang="en-US" sz="2400" dirty="0"/>
              <a:t>Supportive of policies and rules</a:t>
            </a:r>
          </a:p>
          <a:p>
            <a:pPr marL="815975" lvl="3" indent="-457200">
              <a:buFont typeface="Courier New" panose="02070309020205020404" pitchFamily="49" charset="0"/>
              <a:buChar char="o"/>
            </a:pPr>
            <a:r>
              <a:rPr lang="en-US" sz="2400" dirty="0"/>
              <a:t>Detail oriented, chronological</a:t>
            </a:r>
          </a:p>
          <a:p>
            <a:pPr marL="815975" lvl="3" indent="-457200">
              <a:buFont typeface="Courier New" panose="02070309020205020404" pitchFamily="49" charset="0"/>
              <a:buChar char="o"/>
            </a:pPr>
            <a:r>
              <a:rPr lang="en-US" sz="2400" dirty="0"/>
              <a:t>Often direct, without need for embellishment</a:t>
            </a:r>
          </a:p>
          <a:p>
            <a:pPr marL="815975" lvl="3" indent="-457200">
              <a:buFont typeface="Courier New" panose="02070309020205020404" pitchFamily="49" charset="0"/>
              <a:buChar char="o"/>
            </a:pPr>
            <a:r>
              <a:rPr lang="en-US" sz="2400" dirty="0"/>
              <a:t>Loyal, devoted</a:t>
            </a:r>
          </a:p>
        </p:txBody>
      </p:sp>
      <p:sp>
        <p:nvSpPr>
          <p:cNvPr id="12" name="Content Placeholder 7">
            <a:extLst>
              <a:ext uri="{FF2B5EF4-FFF2-40B4-BE49-F238E27FC236}">
                <a16:creationId xmlns:a16="http://schemas.microsoft.com/office/drawing/2014/main" id="{931FCBD7-2C7E-4837-A1C9-E33126437E66}"/>
              </a:ext>
            </a:extLst>
          </p:cNvPr>
          <p:cNvSpPr txBox="1">
            <a:spLocks/>
          </p:cNvSpPr>
          <p:nvPr/>
        </p:nvSpPr>
        <p:spPr>
          <a:xfrm>
            <a:off x="461962" y="4086895"/>
            <a:ext cx="11282734" cy="32006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en-US" sz="2800" b="1" dirty="0">
                <a:solidFill>
                  <a:schemeClr val="tx1">
                    <a:lumMod val="65000"/>
                    <a:lumOff val="35000"/>
                  </a:schemeClr>
                </a:solidFill>
              </a:rPr>
              <a:t>Tips for communicating with Golds:</a:t>
            </a:r>
          </a:p>
          <a:p>
            <a:pPr marL="815975" lvl="3" indent="-457200">
              <a:buFont typeface="Courier New" panose="02070309020205020404" pitchFamily="49" charset="0"/>
              <a:buChar char="o"/>
            </a:pPr>
            <a:r>
              <a:rPr lang="en-US" sz="2400" dirty="0"/>
              <a:t>Be prepared to give details</a:t>
            </a:r>
          </a:p>
          <a:p>
            <a:pPr marL="815975" lvl="3" indent="-457200">
              <a:buFont typeface="Courier New" panose="02070309020205020404" pitchFamily="49" charset="0"/>
              <a:buChar char="o"/>
            </a:pPr>
            <a:r>
              <a:rPr lang="en-US" sz="2400" dirty="0"/>
              <a:t>Stay on target; be consistent</a:t>
            </a:r>
          </a:p>
          <a:p>
            <a:pPr marL="815975" lvl="3" indent="-457200">
              <a:buFont typeface="Courier New" panose="02070309020205020404" pitchFamily="49" charset="0"/>
              <a:buChar char="o"/>
            </a:pPr>
            <a:r>
              <a:rPr lang="en-US" sz="2400" dirty="0"/>
              <a:t>Show respect</a:t>
            </a:r>
          </a:p>
          <a:p>
            <a:pPr marL="815975" lvl="3" indent="-457200">
              <a:buFont typeface="Courier New" panose="02070309020205020404" pitchFamily="49" charset="0"/>
              <a:buChar char="o"/>
            </a:pPr>
            <a:r>
              <a:rPr lang="en-US" sz="2400" dirty="0"/>
              <a:t>Don’t interrupt</a:t>
            </a:r>
          </a:p>
          <a:p>
            <a:pPr marL="815975" lvl="3" indent="-457200">
              <a:buFont typeface="Courier New" panose="02070309020205020404" pitchFamily="49" charset="0"/>
              <a:buChar char="o"/>
            </a:pPr>
            <a:r>
              <a:rPr lang="en-US" sz="2400" dirty="0"/>
              <a:t>Recognize their contributions</a:t>
            </a:r>
          </a:p>
        </p:txBody>
      </p:sp>
      <p:sp>
        <p:nvSpPr>
          <p:cNvPr id="17" name="Content Placeholder 7">
            <a:extLst>
              <a:ext uri="{FF2B5EF4-FFF2-40B4-BE49-F238E27FC236}">
                <a16:creationId xmlns:a16="http://schemas.microsoft.com/office/drawing/2014/main" id="{BFAC0D2D-2766-48ED-8CD5-63D18C8DD658}"/>
              </a:ext>
            </a:extLst>
          </p:cNvPr>
          <p:cNvSpPr txBox="1">
            <a:spLocks/>
          </p:cNvSpPr>
          <p:nvPr/>
        </p:nvSpPr>
        <p:spPr>
          <a:xfrm>
            <a:off x="8225022" y="4086225"/>
            <a:ext cx="3743326" cy="32006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en-US" sz="2800" b="1" dirty="0">
                <a:solidFill>
                  <a:schemeClr val="tx1">
                    <a:lumMod val="65000"/>
                    <a:lumOff val="35000"/>
                  </a:schemeClr>
                </a:solidFill>
              </a:rPr>
              <a:t>Golds could learn to:</a:t>
            </a:r>
          </a:p>
          <a:p>
            <a:pPr marL="815975" lvl="3" indent="-457200">
              <a:buFont typeface="Courier New" panose="02070309020205020404" pitchFamily="49" charset="0"/>
              <a:buChar char="o"/>
            </a:pPr>
            <a:r>
              <a:rPr lang="en-US" sz="2400" dirty="0"/>
              <a:t>Set boundaries on the time you give “doing”</a:t>
            </a:r>
          </a:p>
          <a:p>
            <a:pPr marL="815975" lvl="3" indent="-457200">
              <a:buFont typeface="Courier New" panose="02070309020205020404" pitchFamily="49" charset="0"/>
              <a:buChar char="o"/>
            </a:pPr>
            <a:r>
              <a:rPr lang="en-US" sz="2400" dirty="0"/>
              <a:t>Plan time for family, friends, and fun into your schedule</a:t>
            </a:r>
          </a:p>
          <a:p>
            <a:pPr marL="815975" lvl="3" indent="-457200">
              <a:buFont typeface="Courier New" panose="02070309020205020404" pitchFamily="49" charset="0"/>
              <a:buChar char="o"/>
            </a:pPr>
            <a:r>
              <a:rPr lang="en-US" sz="2400" dirty="0"/>
              <a:t>Allow space for “gray”</a:t>
            </a:r>
          </a:p>
          <a:p>
            <a:pPr marL="815975" lvl="3" indent="-457200">
              <a:buFont typeface="Courier New" panose="02070309020205020404" pitchFamily="49" charset="0"/>
              <a:buChar char="o"/>
            </a:pPr>
            <a:endParaRPr lang="en-US" sz="2400" dirty="0"/>
          </a:p>
        </p:txBody>
      </p:sp>
    </p:spTree>
    <p:extLst>
      <p:ext uri="{BB962C8B-B14F-4D97-AF65-F5344CB8AC3E}">
        <p14:creationId xmlns:p14="http://schemas.microsoft.com/office/powerpoint/2010/main" val="123320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40C0F17-9ED8-4F43-A363-4467177C243E}"/>
              </a:ext>
            </a:extLst>
          </p:cNvPr>
          <p:cNvGrpSpPr/>
          <p:nvPr/>
        </p:nvGrpSpPr>
        <p:grpSpPr>
          <a:xfrm>
            <a:off x="-1" y="0"/>
            <a:ext cx="12192001" cy="6858000"/>
            <a:chOff x="-1" y="0"/>
            <a:chExt cx="12192001" cy="6858000"/>
          </a:xfrm>
        </p:grpSpPr>
        <p:sp>
          <p:nvSpPr>
            <p:cNvPr id="11" name="Rectangle 10">
              <a:extLst>
                <a:ext uri="{FF2B5EF4-FFF2-40B4-BE49-F238E27FC236}">
                  <a16:creationId xmlns:a16="http://schemas.microsoft.com/office/drawing/2014/main" id="{CC970414-9F95-48F6-8193-51D65A52E3B6}"/>
                </a:ext>
              </a:extLst>
            </p:cNvPr>
            <p:cNvSpPr/>
            <p:nvPr/>
          </p:nvSpPr>
          <p:spPr>
            <a:xfrm>
              <a:off x="-1" y="0"/>
              <a:ext cx="6095999" cy="3429000"/>
            </a:xfrm>
            <a:prstGeom prst="rect">
              <a:avLst/>
            </a:prstGeom>
            <a:gradFill flip="none" rotWithShape="1">
              <a:gsLst>
                <a:gs pos="50000">
                  <a:schemeClr val="bg1"/>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939D6F3-65E9-40DB-A1F0-AF5EFEB0E442}"/>
                </a:ext>
              </a:extLst>
            </p:cNvPr>
            <p:cNvSpPr/>
            <p:nvPr/>
          </p:nvSpPr>
          <p:spPr>
            <a:xfrm>
              <a:off x="6095998" y="0"/>
              <a:ext cx="6096002" cy="3429000"/>
            </a:xfrm>
            <a:prstGeom prst="rect">
              <a:avLst/>
            </a:prstGeom>
            <a:gradFill flip="none" rotWithShape="1">
              <a:gsLst>
                <a:gs pos="50000">
                  <a:schemeClr val="bg1"/>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D0FE0E-E439-4544-9EB9-BC7CC2214E29}"/>
                </a:ext>
              </a:extLst>
            </p:cNvPr>
            <p:cNvSpPr/>
            <p:nvPr/>
          </p:nvSpPr>
          <p:spPr>
            <a:xfrm>
              <a:off x="0" y="3429000"/>
              <a:ext cx="6096000" cy="3429000"/>
            </a:xfrm>
            <a:prstGeom prst="rect">
              <a:avLst/>
            </a:prstGeom>
            <a:gradFill flip="none" rotWithShape="1">
              <a:gsLst>
                <a:gs pos="50000">
                  <a:schemeClr val="bg1"/>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A94516-AC27-48AD-8662-E9B3DBD0DB70}"/>
                </a:ext>
              </a:extLst>
            </p:cNvPr>
            <p:cNvSpPr/>
            <p:nvPr/>
          </p:nvSpPr>
          <p:spPr>
            <a:xfrm>
              <a:off x="6096000" y="3429000"/>
              <a:ext cx="6096000" cy="3429000"/>
            </a:xfrm>
            <a:prstGeom prst="rect">
              <a:avLst/>
            </a:prstGeom>
            <a:gradFill flip="none" rotWithShape="1">
              <a:gsLst>
                <a:gs pos="50000">
                  <a:schemeClr val="bg1"/>
                </a:gs>
                <a:gs pos="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80766877-A970-4816-BB2E-87550C1940E1}"/>
              </a:ext>
            </a:extLst>
          </p:cNvPr>
          <p:cNvSpPr>
            <a:spLocks noGrp="1"/>
          </p:cNvSpPr>
          <p:nvPr>
            <p:ph type="title"/>
          </p:nvPr>
        </p:nvSpPr>
        <p:spPr>
          <a:xfrm>
            <a:off x="838198" y="196024"/>
            <a:ext cx="10515600" cy="796018"/>
          </a:xfrm>
        </p:spPr>
        <p:txBody>
          <a:bodyPr/>
          <a:lstStyle/>
          <a:p>
            <a:pPr algn="ctr"/>
            <a:r>
              <a:rPr lang="en-US" dirty="0">
                <a:latin typeface="Arial Black" panose="020B0A04020102020204" pitchFamily="34" charset="0"/>
              </a:rPr>
              <a:t>ORANGE Communication:</a:t>
            </a:r>
          </a:p>
        </p:txBody>
      </p:sp>
      <p:sp>
        <p:nvSpPr>
          <p:cNvPr id="8" name="Content Placeholder 7">
            <a:extLst>
              <a:ext uri="{FF2B5EF4-FFF2-40B4-BE49-F238E27FC236}">
                <a16:creationId xmlns:a16="http://schemas.microsoft.com/office/drawing/2014/main" id="{EE57C804-564F-4858-BA1E-D74E6E6A6F5E}"/>
              </a:ext>
            </a:extLst>
          </p:cNvPr>
          <p:cNvSpPr>
            <a:spLocks noGrp="1"/>
          </p:cNvSpPr>
          <p:nvPr>
            <p:ph idx="1"/>
          </p:nvPr>
        </p:nvSpPr>
        <p:spPr>
          <a:xfrm>
            <a:off x="447304" y="1000580"/>
            <a:ext cx="11282734" cy="3200615"/>
          </a:xfrm>
        </p:spPr>
        <p:txBody>
          <a:bodyPr numCol="1">
            <a:normAutofit/>
          </a:bodyPr>
          <a:lstStyle/>
          <a:p>
            <a:pPr marL="0" lvl="3" indent="0">
              <a:buNone/>
            </a:pPr>
            <a:r>
              <a:rPr lang="en-US" sz="2800" b="1" dirty="0">
                <a:solidFill>
                  <a:schemeClr val="tx1">
                    <a:lumMod val="65000"/>
                    <a:lumOff val="35000"/>
                  </a:schemeClr>
                </a:solidFill>
              </a:rPr>
              <a:t>How Oranges tend to communicate:</a:t>
            </a:r>
          </a:p>
          <a:p>
            <a:pPr marL="815975" lvl="3" indent="-457200">
              <a:buFont typeface="Courier New" panose="02070309020205020404" pitchFamily="49" charset="0"/>
              <a:buChar char="o"/>
            </a:pPr>
            <a:r>
              <a:rPr lang="en-US" sz="2400" dirty="0"/>
              <a:t>Casual, playful</a:t>
            </a:r>
          </a:p>
          <a:p>
            <a:pPr marL="815975" lvl="3" indent="-457200">
              <a:buFont typeface="Courier New" panose="02070309020205020404" pitchFamily="49" charset="0"/>
              <a:buChar char="o"/>
            </a:pPr>
            <a:r>
              <a:rPr lang="en-US" sz="2400" dirty="0"/>
              <a:t>Spontaneous, “now” oriented</a:t>
            </a:r>
          </a:p>
          <a:p>
            <a:pPr marL="815975" lvl="3" indent="-457200">
              <a:buFont typeface="Courier New" panose="02070309020205020404" pitchFamily="49" charset="0"/>
              <a:buChar char="o"/>
            </a:pPr>
            <a:r>
              <a:rPr lang="en-US" sz="2400" dirty="0"/>
              <a:t>Fast-paced, changes subjects frequently</a:t>
            </a:r>
          </a:p>
          <a:p>
            <a:pPr marL="815975" lvl="3" indent="-457200">
              <a:buFont typeface="Courier New" panose="02070309020205020404" pitchFamily="49" charset="0"/>
              <a:buChar char="o"/>
            </a:pPr>
            <a:r>
              <a:rPr lang="en-US" sz="2400" dirty="0"/>
              <a:t>Straightforward</a:t>
            </a:r>
          </a:p>
          <a:p>
            <a:pPr marL="815975" lvl="3" indent="-457200">
              <a:buFont typeface="Courier New" panose="02070309020205020404" pitchFamily="49" charset="0"/>
              <a:buChar char="o"/>
            </a:pPr>
            <a:r>
              <a:rPr lang="en-US" sz="2400" dirty="0"/>
              <a:t>Active, involved, mobile</a:t>
            </a:r>
          </a:p>
          <a:p>
            <a:pPr marL="815975" lvl="3" indent="-457200">
              <a:buFont typeface="Courier New" panose="02070309020205020404" pitchFamily="49" charset="0"/>
              <a:buChar char="o"/>
            </a:pPr>
            <a:r>
              <a:rPr lang="en-US" sz="2400" dirty="0"/>
              <a:t>Story tellers</a:t>
            </a:r>
          </a:p>
        </p:txBody>
      </p:sp>
      <p:sp>
        <p:nvSpPr>
          <p:cNvPr id="12" name="Content Placeholder 7">
            <a:extLst>
              <a:ext uri="{FF2B5EF4-FFF2-40B4-BE49-F238E27FC236}">
                <a16:creationId xmlns:a16="http://schemas.microsoft.com/office/drawing/2014/main" id="{931FCBD7-2C7E-4837-A1C9-E33126437E66}"/>
              </a:ext>
            </a:extLst>
          </p:cNvPr>
          <p:cNvSpPr txBox="1">
            <a:spLocks/>
          </p:cNvSpPr>
          <p:nvPr/>
        </p:nvSpPr>
        <p:spPr>
          <a:xfrm>
            <a:off x="461962" y="4086895"/>
            <a:ext cx="11282734" cy="32006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en-US" sz="2800" b="1" dirty="0">
                <a:solidFill>
                  <a:schemeClr val="tx1">
                    <a:lumMod val="65000"/>
                    <a:lumOff val="35000"/>
                  </a:schemeClr>
                </a:solidFill>
              </a:rPr>
              <a:t>Tips for communicating with Oranges:</a:t>
            </a:r>
          </a:p>
          <a:p>
            <a:pPr marL="815975" lvl="3" indent="-457200">
              <a:buFont typeface="Courier New" panose="02070309020205020404" pitchFamily="49" charset="0"/>
              <a:buChar char="o"/>
            </a:pPr>
            <a:r>
              <a:rPr lang="en-US" sz="2400" dirty="0"/>
              <a:t>Use “sound bites”</a:t>
            </a:r>
          </a:p>
          <a:p>
            <a:pPr marL="815975" lvl="3" indent="-457200">
              <a:buFont typeface="Courier New" panose="02070309020205020404" pitchFamily="49" charset="0"/>
              <a:buChar char="o"/>
            </a:pPr>
            <a:r>
              <a:rPr lang="en-US" sz="2400" dirty="0"/>
              <a:t>Move with them while they multitask</a:t>
            </a:r>
          </a:p>
          <a:p>
            <a:pPr marL="815975" lvl="3" indent="-457200">
              <a:buFont typeface="Courier New" panose="02070309020205020404" pitchFamily="49" charset="0"/>
              <a:buChar char="o"/>
            </a:pPr>
            <a:r>
              <a:rPr lang="en-US" sz="2400" dirty="0"/>
              <a:t>Appreciate their “flair”</a:t>
            </a:r>
          </a:p>
          <a:p>
            <a:pPr marL="815975" lvl="3" indent="-457200">
              <a:buFont typeface="Courier New" panose="02070309020205020404" pitchFamily="49" charset="0"/>
              <a:buChar char="o"/>
            </a:pPr>
            <a:r>
              <a:rPr lang="en-US" sz="2400" dirty="0"/>
              <a:t>Allow options and flexibility</a:t>
            </a:r>
          </a:p>
          <a:p>
            <a:pPr marL="815975" lvl="3" indent="-457200">
              <a:buFont typeface="Courier New" panose="02070309020205020404" pitchFamily="49" charset="0"/>
              <a:buChar char="o"/>
            </a:pPr>
            <a:r>
              <a:rPr lang="en-US" sz="2400" dirty="0"/>
              <a:t>Don’t be afraid to ask for clarification</a:t>
            </a:r>
          </a:p>
        </p:txBody>
      </p:sp>
      <p:sp>
        <p:nvSpPr>
          <p:cNvPr id="17" name="Content Placeholder 7">
            <a:extLst>
              <a:ext uri="{FF2B5EF4-FFF2-40B4-BE49-F238E27FC236}">
                <a16:creationId xmlns:a16="http://schemas.microsoft.com/office/drawing/2014/main" id="{4727D9F3-6E0C-4432-AE11-3C6CFD46C94B}"/>
              </a:ext>
            </a:extLst>
          </p:cNvPr>
          <p:cNvSpPr txBox="1">
            <a:spLocks/>
          </p:cNvSpPr>
          <p:nvPr/>
        </p:nvSpPr>
        <p:spPr>
          <a:xfrm>
            <a:off x="8225022" y="4086225"/>
            <a:ext cx="3743326" cy="32006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en-US" sz="2800" b="1" dirty="0">
                <a:solidFill>
                  <a:schemeClr val="tx1">
                    <a:lumMod val="65000"/>
                    <a:lumOff val="35000"/>
                  </a:schemeClr>
                </a:solidFill>
              </a:rPr>
              <a:t>Oranges could learn to:</a:t>
            </a:r>
          </a:p>
          <a:p>
            <a:pPr marL="815975" lvl="3" indent="-457200">
              <a:buFont typeface="Courier New" panose="02070309020205020404" pitchFamily="49" charset="0"/>
              <a:buChar char="o"/>
            </a:pPr>
            <a:r>
              <a:rPr lang="en-US" sz="2400" dirty="0"/>
              <a:t>Listen more, talk less</a:t>
            </a:r>
          </a:p>
          <a:p>
            <a:pPr marL="815975" lvl="3" indent="-457200">
              <a:buFont typeface="Courier New" panose="02070309020205020404" pitchFamily="49" charset="0"/>
              <a:buChar char="o"/>
            </a:pPr>
            <a:r>
              <a:rPr lang="en-US" sz="2400" dirty="0"/>
              <a:t>Slow down</a:t>
            </a:r>
          </a:p>
          <a:p>
            <a:pPr marL="815975" lvl="3" indent="-457200">
              <a:buFont typeface="Courier New" panose="02070309020205020404" pitchFamily="49" charset="0"/>
              <a:buChar char="o"/>
            </a:pPr>
            <a:r>
              <a:rPr lang="en-US" sz="2400" dirty="0"/>
              <a:t>Talk quieter</a:t>
            </a:r>
          </a:p>
          <a:p>
            <a:pPr marL="815975" lvl="3" indent="-457200">
              <a:buFont typeface="Courier New" panose="02070309020205020404" pitchFamily="49" charset="0"/>
              <a:buChar char="o"/>
            </a:pPr>
            <a:r>
              <a:rPr lang="en-US" sz="2400" dirty="0"/>
              <a:t>Know your audience and act accordingly</a:t>
            </a:r>
          </a:p>
          <a:p>
            <a:pPr marL="815975" lvl="3" indent="-457200">
              <a:buFont typeface="Courier New" panose="02070309020205020404" pitchFamily="49" charset="0"/>
              <a:buChar char="o"/>
            </a:pPr>
            <a:endParaRPr lang="en-US" sz="2400" dirty="0"/>
          </a:p>
        </p:txBody>
      </p:sp>
    </p:spTree>
    <p:extLst>
      <p:ext uri="{BB962C8B-B14F-4D97-AF65-F5344CB8AC3E}">
        <p14:creationId xmlns:p14="http://schemas.microsoft.com/office/powerpoint/2010/main" val="279768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D068BF-BC05-461B-B503-4EBB6E68F893}"/>
              </a:ext>
            </a:extLst>
          </p:cNvPr>
          <p:cNvGrpSpPr/>
          <p:nvPr/>
        </p:nvGrpSpPr>
        <p:grpSpPr>
          <a:xfrm>
            <a:off x="-1" y="0"/>
            <a:ext cx="12192001" cy="6858000"/>
            <a:chOff x="-1" y="0"/>
            <a:chExt cx="12192001" cy="6858000"/>
          </a:xfrm>
        </p:grpSpPr>
        <p:sp>
          <p:nvSpPr>
            <p:cNvPr id="2" name="Rectangle 1">
              <a:extLst>
                <a:ext uri="{FF2B5EF4-FFF2-40B4-BE49-F238E27FC236}">
                  <a16:creationId xmlns:a16="http://schemas.microsoft.com/office/drawing/2014/main" id="{A65EEE24-DDA8-4B41-AC67-1790C10A2F8C}"/>
                </a:ext>
              </a:extLst>
            </p:cNvPr>
            <p:cNvSpPr/>
            <p:nvPr/>
          </p:nvSpPr>
          <p:spPr>
            <a:xfrm>
              <a:off x="-1" y="0"/>
              <a:ext cx="6095999" cy="3429000"/>
            </a:xfrm>
            <a:prstGeom prst="rect">
              <a:avLst/>
            </a:prstGeom>
            <a:gradFill flip="none" rotWithShape="1">
              <a:gsLst>
                <a:gs pos="50000">
                  <a:schemeClr val="bg1"/>
                </a:gs>
                <a:gs pos="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CDF42B-9635-4CD0-9450-CC5481CF0EDD}"/>
                </a:ext>
              </a:extLst>
            </p:cNvPr>
            <p:cNvSpPr/>
            <p:nvPr/>
          </p:nvSpPr>
          <p:spPr>
            <a:xfrm>
              <a:off x="6095998" y="0"/>
              <a:ext cx="6096002" cy="3429000"/>
            </a:xfrm>
            <a:prstGeom prst="rect">
              <a:avLst/>
            </a:prstGeom>
            <a:gradFill flip="none" rotWithShape="1">
              <a:gsLst>
                <a:gs pos="50000">
                  <a:schemeClr val="bg1"/>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1BCB2A-859A-4C4B-996C-48D5D808A410}"/>
                </a:ext>
              </a:extLst>
            </p:cNvPr>
            <p:cNvSpPr/>
            <p:nvPr/>
          </p:nvSpPr>
          <p:spPr>
            <a:xfrm>
              <a:off x="0" y="3429000"/>
              <a:ext cx="6096000" cy="3429000"/>
            </a:xfrm>
            <a:prstGeom prst="rect">
              <a:avLst/>
            </a:prstGeom>
            <a:gradFill flip="none" rotWithShape="1">
              <a:gsLst>
                <a:gs pos="50000">
                  <a:schemeClr val="bg1"/>
                </a:gs>
                <a:gs pos="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2B65CF-DE67-473E-ABF7-EA4FA6F26665}"/>
                </a:ext>
              </a:extLst>
            </p:cNvPr>
            <p:cNvSpPr/>
            <p:nvPr/>
          </p:nvSpPr>
          <p:spPr>
            <a:xfrm>
              <a:off x="6096000" y="3429000"/>
              <a:ext cx="6096000" cy="3429000"/>
            </a:xfrm>
            <a:prstGeom prst="rect">
              <a:avLst/>
            </a:prstGeom>
            <a:gradFill flip="none" rotWithShape="1">
              <a:gsLst>
                <a:gs pos="50000">
                  <a:schemeClr val="bg1"/>
                </a:gs>
                <a:gs pos="0">
                  <a:schemeClr val="accent4"/>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80766877-A970-4816-BB2E-87550C1940E1}"/>
              </a:ext>
            </a:extLst>
          </p:cNvPr>
          <p:cNvSpPr>
            <a:spLocks noGrp="1"/>
          </p:cNvSpPr>
          <p:nvPr>
            <p:ph type="title"/>
          </p:nvPr>
        </p:nvSpPr>
        <p:spPr>
          <a:xfrm>
            <a:off x="838200" y="365125"/>
            <a:ext cx="10515600" cy="1582428"/>
          </a:xfrm>
        </p:spPr>
        <p:txBody>
          <a:bodyPr>
            <a:noAutofit/>
          </a:bodyPr>
          <a:lstStyle/>
          <a:p>
            <a:pPr algn="ctr"/>
            <a:r>
              <a:rPr lang="en-US" sz="3600" dirty="0">
                <a:latin typeface="Arial Black" panose="020B0A04020102020204" pitchFamily="34" charset="0"/>
              </a:rPr>
              <a:t>Communication:</a:t>
            </a:r>
            <a:br>
              <a:rPr lang="en-US" sz="3600" dirty="0">
                <a:latin typeface="Arial Black" panose="020B0A04020102020204" pitchFamily="34" charset="0"/>
              </a:rPr>
            </a:br>
            <a:r>
              <a:rPr lang="en-US" sz="3600" dirty="0">
                <a:latin typeface="Arial Black" panose="020B0A04020102020204" pitchFamily="34" charset="0"/>
              </a:rPr>
              <a:t>Quote from Leslie Flynn’s book </a:t>
            </a:r>
            <a:br>
              <a:rPr lang="en-US" sz="3600" dirty="0">
                <a:latin typeface="Arial Black" panose="020B0A04020102020204" pitchFamily="34" charset="0"/>
              </a:rPr>
            </a:br>
            <a:r>
              <a:rPr lang="en-US" sz="3600" dirty="0">
                <a:latin typeface="Arial Black" panose="020B0A04020102020204" pitchFamily="34" charset="0"/>
              </a:rPr>
              <a:t>“Great Church Fights”:</a:t>
            </a:r>
          </a:p>
        </p:txBody>
      </p:sp>
      <p:sp>
        <p:nvSpPr>
          <p:cNvPr id="8" name="Content Placeholder 7">
            <a:extLst>
              <a:ext uri="{FF2B5EF4-FFF2-40B4-BE49-F238E27FC236}">
                <a16:creationId xmlns:a16="http://schemas.microsoft.com/office/drawing/2014/main" id="{EE57C804-564F-4858-BA1E-D74E6E6A6F5E}"/>
              </a:ext>
            </a:extLst>
          </p:cNvPr>
          <p:cNvSpPr>
            <a:spLocks noGrp="1"/>
          </p:cNvSpPr>
          <p:nvPr>
            <p:ph idx="1"/>
          </p:nvPr>
        </p:nvSpPr>
        <p:spPr>
          <a:xfrm>
            <a:off x="449940" y="2074862"/>
            <a:ext cx="11292115" cy="4418013"/>
          </a:xfrm>
        </p:spPr>
        <p:txBody>
          <a:bodyPr anchor="ctr">
            <a:normAutofit fontScale="92500" lnSpcReduction="20000"/>
          </a:bodyPr>
          <a:lstStyle/>
          <a:p>
            <a:pPr marL="115887" indent="0" algn="ctr">
              <a:spcAft>
                <a:spcPts val="1200"/>
              </a:spcAft>
              <a:buNone/>
            </a:pPr>
            <a:r>
              <a:rPr lang="en-US" sz="5400" dirty="0"/>
              <a:t>“Two porcupines in the freezing north woods huddled together for warmth.  But when they got close, their quills stabbed each other and they either had to bare the pain or move apart.  </a:t>
            </a:r>
            <a:br>
              <a:rPr lang="en-US" sz="5400" dirty="0"/>
            </a:br>
            <a:r>
              <a:rPr lang="en-US" sz="5400" dirty="0"/>
              <a:t>Christians can often be like porcupines:  We </a:t>
            </a:r>
            <a:r>
              <a:rPr lang="en-US" sz="5400" i="1" dirty="0"/>
              <a:t>need</a:t>
            </a:r>
            <a:r>
              <a:rPr lang="en-US" sz="5400" dirty="0"/>
              <a:t> each other, but we </a:t>
            </a:r>
            <a:r>
              <a:rPr lang="en-US" sz="5400" i="1" dirty="0"/>
              <a:t>needle</a:t>
            </a:r>
            <a:r>
              <a:rPr lang="en-US" sz="5400" dirty="0"/>
              <a:t> each other.”</a:t>
            </a:r>
          </a:p>
        </p:txBody>
      </p:sp>
    </p:spTree>
    <p:extLst>
      <p:ext uri="{BB962C8B-B14F-4D97-AF65-F5344CB8AC3E}">
        <p14:creationId xmlns:p14="http://schemas.microsoft.com/office/powerpoint/2010/main" val="345411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D068BF-BC05-461B-B503-4EBB6E68F893}"/>
              </a:ext>
            </a:extLst>
          </p:cNvPr>
          <p:cNvGrpSpPr/>
          <p:nvPr/>
        </p:nvGrpSpPr>
        <p:grpSpPr>
          <a:xfrm>
            <a:off x="-1" y="0"/>
            <a:ext cx="12192001" cy="6858000"/>
            <a:chOff x="-1" y="0"/>
            <a:chExt cx="12192001" cy="6858000"/>
          </a:xfrm>
        </p:grpSpPr>
        <p:sp>
          <p:nvSpPr>
            <p:cNvPr id="2" name="Rectangle 1">
              <a:extLst>
                <a:ext uri="{FF2B5EF4-FFF2-40B4-BE49-F238E27FC236}">
                  <a16:creationId xmlns:a16="http://schemas.microsoft.com/office/drawing/2014/main" id="{A65EEE24-DDA8-4B41-AC67-1790C10A2F8C}"/>
                </a:ext>
              </a:extLst>
            </p:cNvPr>
            <p:cNvSpPr/>
            <p:nvPr/>
          </p:nvSpPr>
          <p:spPr>
            <a:xfrm>
              <a:off x="-1" y="0"/>
              <a:ext cx="6095999" cy="3429000"/>
            </a:xfrm>
            <a:prstGeom prst="rect">
              <a:avLst/>
            </a:prstGeom>
            <a:gradFill flip="none" rotWithShape="1">
              <a:gsLst>
                <a:gs pos="50000">
                  <a:schemeClr val="bg1"/>
                </a:gs>
                <a:gs pos="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CDF42B-9635-4CD0-9450-CC5481CF0EDD}"/>
                </a:ext>
              </a:extLst>
            </p:cNvPr>
            <p:cNvSpPr/>
            <p:nvPr/>
          </p:nvSpPr>
          <p:spPr>
            <a:xfrm>
              <a:off x="6095998" y="0"/>
              <a:ext cx="6096002" cy="3429000"/>
            </a:xfrm>
            <a:prstGeom prst="rect">
              <a:avLst/>
            </a:prstGeom>
            <a:gradFill flip="none" rotWithShape="1">
              <a:gsLst>
                <a:gs pos="50000">
                  <a:schemeClr val="bg1"/>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1BCB2A-859A-4C4B-996C-48D5D808A410}"/>
                </a:ext>
              </a:extLst>
            </p:cNvPr>
            <p:cNvSpPr/>
            <p:nvPr/>
          </p:nvSpPr>
          <p:spPr>
            <a:xfrm>
              <a:off x="0" y="3429000"/>
              <a:ext cx="6096000" cy="3429000"/>
            </a:xfrm>
            <a:prstGeom prst="rect">
              <a:avLst/>
            </a:prstGeom>
            <a:gradFill flip="none" rotWithShape="1">
              <a:gsLst>
                <a:gs pos="50000">
                  <a:schemeClr val="bg1"/>
                </a:gs>
                <a:gs pos="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2B65CF-DE67-473E-ABF7-EA4FA6F26665}"/>
                </a:ext>
              </a:extLst>
            </p:cNvPr>
            <p:cNvSpPr/>
            <p:nvPr/>
          </p:nvSpPr>
          <p:spPr>
            <a:xfrm>
              <a:off x="6096000" y="3429000"/>
              <a:ext cx="6096000" cy="3429000"/>
            </a:xfrm>
            <a:prstGeom prst="rect">
              <a:avLst/>
            </a:prstGeom>
            <a:gradFill flip="none" rotWithShape="1">
              <a:gsLst>
                <a:gs pos="50000">
                  <a:schemeClr val="bg1"/>
                </a:gs>
                <a:gs pos="0">
                  <a:schemeClr val="accent4"/>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80766877-A970-4816-BB2E-87550C1940E1}"/>
              </a:ext>
            </a:extLst>
          </p:cNvPr>
          <p:cNvSpPr>
            <a:spLocks noGrp="1"/>
          </p:cNvSpPr>
          <p:nvPr>
            <p:ph type="title"/>
          </p:nvPr>
        </p:nvSpPr>
        <p:spPr>
          <a:xfrm>
            <a:off x="838200" y="365125"/>
            <a:ext cx="10515600" cy="1582428"/>
          </a:xfrm>
        </p:spPr>
        <p:txBody>
          <a:bodyPr>
            <a:noAutofit/>
          </a:bodyPr>
          <a:lstStyle/>
          <a:p>
            <a:pPr algn="ctr"/>
            <a:r>
              <a:rPr lang="en-US" sz="3600" dirty="0">
                <a:latin typeface="Arial Black" panose="020B0A04020102020204" pitchFamily="34" charset="0"/>
              </a:rPr>
              <a:t>Communication Case Studies</a:t>
            </a:r>
          </a:p>
        </p:txBody>
      </p:sp>
      <p:sp>
        <p:nvSpPr>
          <p:cNvPr id="8" name="Content Placeholder 7">
            <a:extLst>
              <a:ext uri="{FF2B5EF4-FFF2-40B4-BE49-F238E27FC236}">
                <a16:creationId xmlns:a16="http://schemas.microsoft.com/office/drawing/2014/main" id="{EE57C804-564F-4858-BA1E-D74E6E6A6F5E}"/>
              </a:ext>
            </a:extLst>
          </p:cNvPr>
          <p:cNvSpPr>
            <a:spLocks noGrp="1"/>
          </p:cNvSpPr>
          <p:nvPr>
            <p:ph idx="1"/>
          </p:nvPr>
        </p:nvSpPr>
        <p:spPr>
          <a:xfrm>
            <a:off x="449940" y="1431924"/>
            <a:ext cx="11292115" cy="4418013"/>
          </a:xfrm>
        </p:spPr>
        <p:txBody>
          <a:bodyPr anchor="ctr">
            <a:normAutofit/>
          </a:bodyPr>
          <a:lstStyle/>
          <a:p>
            <a:pPr marL="115887" indent="0" algn="ctr">
              <a:spcAft>
                <a:spcPts val="1200"/>
              </a:spcAft>
              <a:buNone/>
            </a:pPr>
            <a:r>
              <a:rPr lang="en-US" sz="5400" dirty="0"/>
              <a:t>Each color group is going to get a case study.  Discuss together and prepare to share your ideas.</a:t>
            </a:r>
          </a:p>
        </p:txBody>
      </p:sp>
    </p:spTree>
    <p:extLst>
      <p:ext uri="{BB962C8B-B14F-4D97-AF65-F5344CB8AC3E}">
        <p14:creationId xmlns:p14="http://schemas.microsoft.com/office/powerpoint/2010/main" val="408997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D068BF-BC05-461B-B503-4EBB6E68F893}"/>
              </a:ext>
            </a:extLst>
          </p:cNvPr>
          <p:cNvGrpSpPr/>
          <p:nvPr/>
        </p:nvGrpSpPr>
        <p:grpSpPr>
          <a:xfrm>
            <a:off x="-1" y="0"/>
            <a:ext cx="12192001" cy="6858000"/>
            <a:chOff x="-1" y="0"/>
            <a:chExt cx="12192001" cy="6858000"/>
          </a:xfrm>
        </p:grpSpPr>
        <p:sp>
          <p:nvSpPr>
            <p:cNvPr id="2" name="Rectangle 1">
              <a:extLst>
                <a:ext uri="{FF2B5EF4-FFF2-40B4-BE49-F238E27FC236}">
                  <a16:creationId xmlns:a16="http://schemas.microsoft.com/office/drawing/2014/main" id="{A65EEE24-DDA8-4B41-AC67-1790C10A2F8C}"/>
                </a:ext>
              </a:extLst>
            </p:cNvPr>
            <p:cNvSpPr/>
            <p:nvPr/>
          </p:nvSpPr>
          <p:spPr>
            <a:xfrm>
              <a:off x="-1" y="0"/>
              <a:ext cx="6095999" cy="3429000"/>
            </a:xfrm>
            <a:prstGeom prst="rect">
              <a:avLst/>
            </a:prstGeom>
            <a:gradFill flip="none" rotWithShape="1">
              <a:gsLst>
                <a:gs pos="50000">
                  <a:schemeClr val="bg1"/>
                </a:gs>
                <a:gs pos="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CDF42B-9635-4CD0-9450-CC5481CF0EDD}"/>
                </a:ext>
              </a:extLst>
            </p:cNvPr>
            <p:cNvSpPr/>
            <p:nvPr/>
          </p:nvSpPr>
          <p:spPr>
            <a:xfrm>
              <a:off x="6095998" y="0"/>
              <a:ext cx="6096002" cy="3429000"/>
            </a:xfrm>
            <a:prstGeom prst="rect">
              <a:avLst/>
            </a:prstGeom>
            <a:gradFill flip="none" rotWithShape="1">
              <a:gsLst>
                <a:gs pos="50000">
                  <a:schemeClr val="bg1"/>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1BCB2A-859A-4C4B-996C-48D5D808A410}"/>
                </a:ext>
              </a:extLst>
            </p:cNvPr>
            <p:cNvSpPr/>
            <p:nvPr/>
          </p:nvSpPr>
          <p:spPr>
            <a:xfrm>
              <a:off x="0" y="3429000"/>
              <a:ext cx="6096000" cy="3429000"/>
            </a:xfrm>
            <a:prstGeom prst="rect">
              <a:avLst/>
            </a:prstGeom>
            <a:gradFill flip="none" rotWithShape="1">
              <a:gsLst>
                <a:gs pos="50000">
                  <a:schemeClr val="bg1"/>
                </a:gs>
                <a:gs pos="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2B65CF-DE67-473E-ABF7-EA4FA6F26665}"/>
                </a:ext>
              </a:extLst>
            </p:cNvPr>
            <p:cNvSpPr/>
            <p:nvPr/>
          </p:nvSpPr>
          <p:spPr>
            <a:xfrm>
              <a:off x="6096000" y="3429000"/>
              <a:ext cx="6096000" cy="3429000"/>
            </a:xfrm>
            <a:prstGeom prst="rect">
              <a:avLst/>
            </a:prstGeom>
            <a:gradFill flip="none" rotWithShape="1">
              <a:gsLst>
                <a:gs pos="50000">
                  <a:schemeClr val="bg1"/>
                </a:gs>
                <a:gs pos="0">
                  <a:schemeClr val="accent4"/>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descr="https://www.truecolorsintl.com/hs-fs/hubfs/Valuing%20Differences_Creating%20Unity%20white%20background.png?width=6309&amp;name=Valuing%20Differences_Creating%20Unity%20white%20background.png">
            <a:extLst>
              <a:ext uri="{FF2B5EF4-FFF2-40B4-BE49-F238E27FC236}">
                <a16:creationId xmlns:a16="http://schemas.microsoft.com/office/drawing/2014/main" id="{E631E16C-B6D5-4ED0-894A-D86B438DE19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156" y="1504950"/>
            <a:ext cx="11215688" cy="359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43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39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 up of a foot&#10;&#10;Description automatically generated with medium confidence">
            <a:extLst>
              <a:ext uri="{FF2B5EF4-FFF2-40B4-BE49-F238E27FC236}">
                <a16:creationId xmlns:a16="http://schemas.microsoft.com/office/drawing/2014/main" id="{F85DD687-5394-4A9E-AF32-EEBE7DC7FB5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b="1927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1BEB959-54C6-48C4-A582-17BCC3A89B68}"/>
              </a:ext>
            </a:extLst>
          </p:cNvPr>
          <p:cNvSpPr/>
          <p:nvPr/>
        </p:nvSpPr>
        <p:spPr>
          <a:xfrm>
            <a:off x="0" y="0"/>
            <a:ext cx="12192000" cy="6858000"/>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40AC9CC-BFB1-47D6-AD53-E95EECFBD3F2}"/>
              </a:ext>
            </a:extLst>
          </p:cNvPr>
          <p:cNvSpPr/>
          <p:nvPr/>
        </p:nvSpPr>
        <p:spPr>
          <a:xfrm>
            <a:off x="553844" y="568712"/>
            <a:ext cx="11084312" cy="5720575"/>
          </a:xfrm>
          <a:prstGeom prst="rect">
            <a:avLst/>
          </a:prstGeom>
          <a:blipFill>
            <a:blip r:embed="rId4">
              <a:alphaModFix amt="40000"/>
              <a:extLst>
                <a:ext uri="{BEBA8EAE-BF5A-486C-A8C5-ECC9F3942E4B}">
                  <a14:imgProps xmlns:a14="http://schemas.microsoft.com/office/drawing/2010/main">
                    <a14:imgLayer r:embed="rId5">
                      <a14:imgEffect>
                        <a14:brightnessContrast bright="-33000"/>
                      </a14:imgEffect>
                    </a14:imgLayer>
                  </a14:imgProps>
                </a:ext>
              </a:extLst>
            </a:blip>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9364464D-30AA-492A-9BDD-652BB1062AB8}"/>
              </a:ext>
            </a:extLst>
          </p:cNvPr>
          <p:cNvSpPr>
            <a:spLocks noGrp="1"/>
          </p:cNvSpPr>
          <p:nvPr>
            <p:ph type="title"/>
          </p:nvPr>
        </p:nvSpPr>
        <p:spPr>
          <a:xfrm>
            <a:off x="838200" y="726932"/>
            <a:ext cx="10515600" cy="1325563"/>
          </a:xfrm>
        </p:spPr>
        <p:txBody>
          <a:bodyPr>
            <a:normAutofit/>
          </a:bodyPr>
          <a:lstStyle/>
          <a:p>
            <a:pPr algn="ctr"/>
            <a:r>
              <a:rPr lang="en-US" sz="6600" dirty="0">
                <a:solidFill>
                  <a:schemeClr val="bg1"/>
                </a:solidFill>
                <a:effectLst>
                  <a:outerShdw blurRad="76200" dist="50800" dir="2700000" algn="tl">
                    <a:srgbClr val="000000">
                      <a:alpha val="84000"/>
                    </a:srgbClr>
                  </a:outerShdw>
                </a:effectLst>
                <a:latin typeface="Mayeka Bold Demo" panose="02000500000000000000" pitchFamily="2" charset="0"/>
              </a:rPr>
              <a:t>Plan:</a:t>
            </a:r>
            <a:endParaRPr lang="en-US" sz="4800" dirty="0">
              <a:solidFill>
                <a:schemeClr val="bg1"/>
              </a:solidFill>
              <a:effectLst>
                <a:outerShdw blurRad="76200" dist="50800" dir="2700000" algn="tl">
                  <a:srgbClr val="000000">
                    <a:alpha val="84000"/>
                  </a:srgbClr>
                </a:outerShdw>
              </a:effectLst>
              <a:latin typeface="Mayeka Bold Demo" panose="02000500000000000000" pitchFamily="2" charset="0"/>
            </a:endParaRPr>
          </a:p>
        </p:txBody>
      </p:sp>
      <p:sp>
        <p:nvSpPr>
          <p:cNvPr id="7" name="Title 1">
            <a:extLst>
              <a:ext uri="{FF2B5EF4-FFF2-40B4-BE49-F238E27FC236}">
                <a16:creationId xmlns:a16="http://schemas.microsoft.com/office/drawing/2014/main" id="{D892CA90-F489-456A-8183-347ACE30ECF2}"/>
              </a:ext>
            </a:extLst>
          </p:cNvPr>
          <p:cNvSpPr txBox="1">
            <a:spLocks/>
          </p:cNvSpPr>
          <p:nvPr/>
        </p:nvSpPr>
        <p:spPr>
          <a:xfrm>
            <a:off x="838200" y="1733256"/>
            <a:ext cx="10515600" cy="43978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5938" indent="-515938">
              <a:buFont typeface="Arial" panose="020B0604020202020204" pitchFamily="34" charset="0"/>
              <a:buChar char="•"/>
            </a:pPr>
            <a:r>
              <a:rPr lang="en-US" sz="3200" dirty="0">
                <a:solidFill>
                  <a:schemeClr val="bg1"/>
                </a:solidFill>
                <a:effectLst>
                  <a:outerShdw blurRad="76200" dist="50800" dir="2700000" algn="tl">
                    <a:srgbClr val="000000">
                      <a:alpha val="84000"/>
                    </a:srgbClr>
                  </a:outerShdw>
                </a:effectLst>
                <a:latin typeface="Mayeka Bold Demo" panose="02000500000000000000" pitchFamily="2" charset="0"/>
              </a:rPr>
              <a:t>Prayer</a:t>
            </a:r>
          </a:p>
          <a:p>
            <a:pPr marL="515938" indent="-515938">
              <a:buFont typeface="Arial" panose="020B0604020202020204" pitchFamily="34" charset="0"/>
              <a:buChar char="•"/>
            </a:pPr>
            <a:r>
              <a:rPr lang="en-US" sz="3200" dirty="0">
                <a:solidFill>
                  <a:schemeClr val="bg1"/>
                </a:solidFill>
                <a:effectLst>
                  <a:outerShdw blurRad="76200" dist="50800" dir="2700000" algn="tl">
                    <a:srgbClr val="000000">
                      <a:alpha val="84000"/>
                    </a:srgbClr>
                  </a:outerShdw>
                </a:effectLst>
                <a:latin typeface="Mayeka Bold Demo" panose="02000500000000000000" pitchFamily="2" charset="0"/>
              </a:rPr>
              <a:t>Recap Last Week</a:t>
            </a:r>
          </a:p>
          <a:p>
            <a:pPr marL="515938" indent="-515938">
              <a:buFont typeface="Arial" panose="020B0604020202020204" pitchFamily="34" charset="0"/>
              <a:buChar char="•"/>
            </a:pPr>
            <a:r>
              <a:rPr lang="en-US" sz="3200" dirty="0">
                <a:solidFill>
                  <a:schemeClr val="bg1"/>
                </a:solidFill>
                <a:effectLst>
                  <a:outerShdw blurRad="76200" dist="50800" dir="2700000" algn="tl">
                    <a:srgbClr val="000000">
                      <a:alpha val="84000"/>
                    </a:srgbClr>
                  </a:outerShdw>
                </a:effectLst>
                <a:latin typeface="Mayeka Bold Demo" panose="02000500000000000000" pitchFamily="2" charset="0"/>
              </a:rPr>
              <a:t>More info on True Colors</a:t>
            </a:r>
          </a:p>
        </p:txBody>
      </p:sp>
    </p:spTree>
    <p:extLst>
      <p:ext uri="{BB962C8B-B14F-4D97-AF65-F5344CB8AC3E}">
        <p14:creationId xmlns:p14="http://schemas.microsoft.com/office/powerpoint/2010/main" val="146366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 up of a foot&#10;&#10;Description automatically generated with medium confidence">
            <a:extLst>
              <a:ext uri="{FF2B5EF4-FFF2-40B4-BE49-F238E27FC236}">
                <a16:creationId xmlns:a16="http://schemas.microsoft.com/office/drawing/2014/main" id="{F85DD687-5394-4A9E-AF32-EEBE7DC7FB5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b="1927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1BEB959-54C6-48C4-A582-17BCC3A89B68}"/>
              </a:ext>
            </a:extLst>
          </p:cNvPr>
          <p:cNvSpPr/>
          <p:nvPr/>
        </p:nvSpPr>
        <p:spPr>
          <a:xfrm>
            <a:off x="0" y="0"/>
            <a:ext cx="12192000" cy="6858000"/>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40AC9CC-BFB1-47D6-AD53-E95EECFBD3F2}"/>
              </a:ext>
            </a:extLst>
          </p:cNvPr>
          <p:cNvSpPr/>
          <p:nvPr/>
        </p:nvSpPr>
        <p:spPr>
          <a:xfrm>
            <a:off x="553844" y="568712"/>
            <a:ext cx="11084312" cy="5720575"/>
          </a:xfrm>
          <a:prstGeom prst="rect">
            <a:avLst/>
          </a:prstGeom>
          <a:blipFill>
            <a:blip r:embed="rId4">
              <a:alphaModFix amt="40000"/>
              <a:extLst>
                <a:ext uri="{BEBA8EAE-BF5A-486C-A8C5-ECC9F3942E4B}">
                  <a14:imgProps xmlns:a14="http://schemas.microsoft.com/office/drawing/2010/main">
                    <a14:imgLayer r:embed="rId5">
                      <a14:imgEffect>
                        <a14:brightnessContrast bright="-33000"/>
                      </a14:imgEffect>
                    </a14:imgLayer>
                  </a14:imgProps>
                </a:ext>
              </a:extLst>
            </a:blip>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9364464D-30AA-492A-9BDD-652BB1062AB8}"/>
              </a:ext>
            </a:extLst>
          </p:cNvPr>
          <p:cNvSpPr>
            <a:spLocks noGrp="1"/>
          </p:cNvSpPr>
          <p:nvPr>
            <p:ph type="title"/>
          </p:nvPr>
        </p:nvSpPr>
        <p:spPr>
          <a:xfrm>
            <a:off x="838199" y="597889"/>
            <a:ext cx="10515600" cy="1325563"/>
          </a:xfrm>
        </p:spPr>
        <p:txBody>
          <a:bodyPr>
            <a:normAutofit/>
          </a:bodyPr>
          <a:lstStyle/>
          <a:p>
            <a:pPr algn="ctr"/>
            <a:r>
              <a:rPr lang="en-US" sz="5400" dirty="0">
                <a:solidFill>
                  <a:schemeClr val="bg1"/>
                </a:solidFill>
                <a:effectLst>
                  <a:outerShdw blurRad="76200" dist="50800" dir="2700000" algn="tl">
                    <a:srgbClr val="000000">
                      <a:alpha val="84000"/>
                    </a:srgbClr>
                  </a:outerShdw>
                </a:effectLst>
                <a:latin typeface="Mayeka Bold Demo" panose="02000500000000000000" pitchFamily="2" charset="0"/>
              </a:rPr>
              <a:t>Melting Pot vs Hearty Stew</a:t>
            </a:r>
            <a:endParaRPr lang="en-US" sz="4000" dirty="0">
              <a:solidFill>
                <a:schemeClr val="bg1"/>
              </a:solidFill>
              <a:effectLst>
                <a:outerShdw blurRad="76200" dist="50800" dir="2700000" algn="tl">
                  <a:srgbClr val="000000">
                    <a:alpha val="84000"/>
                  </a:srgbClr>
                </a:outerShdw>
              </a:effectLst>
              <a:latin typeface="Mayeka Bold Demo" panose="02000500000000000000" pitchFamily="2" charset="0"/>
            </a:endParaRPr>
          </a:p>
        </p:txBody>
      </p:sp>
      <p:sp>
        <p:nvSpPr>
          <p:cNvPr id="3" name="Content Placeholder 2">
            <a:extLst>
              <a:ext uri="{FF2B5EF4-FFF2-40B4-BE49-F238E27FC236}">
                <a16:creationId xmlns:a16="http://schemas.microsoft.com/office/drawing/2014/main" id="{856A7AAA-904C-4F9D-B93E-078646A85D09}"/>
              </a:ext>
            </a:extLst>
          </p:cNvPr>
          <p:cNvSpPr>
            <a:spLocks noGrp="1"/>
          </p:cNvSpPr>
          <p:nvPr>
            <p:ph idx="1"/>
          </p:nvPr>
        </p:nvSpPr>
        <p:spPr>
          <a:xfrm>
            <a:off x="668976" y="1806766"/>
            <a:ext cx="10854047" cy="4453345"/>
          </a:xfrm>
        </p:spPr>
        <p:txBody>
          <a:bodyPr>
            <a:noAutofit/>
          </a:bodyPr>
          <a:lstStyle/>
          <a:p>
            <a:pPr marL="463550" indent="-404813">
              <a:lnSpc>
                <a:spcPct val="100000"/>
              </a:lnSpc>
            </a:pPr>
            <a:r>
              <a:rPr lang="en-US" sz="3600" dirty="0">
                <a:solidFill>
                  <a:schemeClr val="bg1"/>
                </a:solidFill>
                <a:effectLst>
                  <a:outerShdw blurRad="38100" dist="38100" dir="2700000" algn="tl">
                    <a:srgbClr val="000000">
                      <a:alpha val="43137"/>
                    </a:srgbClr>
                  </a:outerShdw>
                </a:effectLst>
                <a:latin typeface="Mayeka Demi Bold Demo" panose="02000500000000000000" pitchFamily="2" charset="0"/>
              </a:rPr>
              <a:t>Melting Pot seeks to eliminate uniqueness to create one unified substance</a:t>
            </a:r>
          </a:p>
          <a:p>
            <a:pPr marL="920750" lvl="1" indent="-404813">
              <a:lnSpc>
                <a:spcPct val="100000"/>
              </a:lnSpc>
            </a:pPr>
            <a:r>
              <a:rPr lang="en-US" sz="3600" dirty="0">
                <a:solidFill>
                  <a:schemeClr val="bg1"/>
                </a:solidFill>
                <a:effectLst>
                  <a:outerShdw blurRad="38100" dist="38100" dir="2700000" algn="tl">
                    <a:srgbClr val="000000">
                      <a:alpha val="43137"/>
                    </a:srgbClr>
                  </a:outerShdw>
                </a:effectLst>
                <a:latin typeface="Mayeka Demi Bold Demo" panose="02000500000000000000" pitchFamily="2" charset="0"/>
              </a:rPr>
              <a:t>Flavor comes from what remains</a:t>
            </a:r>
          </a:p>
          <a:p>
            <a:pPr marL="463550" indent="-404813">
              <a:lnSpc>
                <a:spcPct val="100000"/>
              </a:lnSpc>
            </a:pPr>
            <a:r>
              <a:rPr lang="en-US" sz="3600" dirty="0">
                <a:solidFill>
                  <a:schemeClr val="bg1"/>
                </a:solidFill>
                <a:effectLst>
                  <a:outerShdw blurRad="38100" dist="38100" dir="2700000" algn="tl">
                    <a:srgbClr val="000000">
                      <a:alpha val="43137"/>
                    </a:srgbClr>
                  </a:outerShdw>
                </a:effectLst>
                <a:latin typeface="Mayeka Demi Bold Demo" panose="02000500000000000000" pitchFamily="2" charset="0"/>
              </a:rPr>
              <a:t>Hearty stew allows each element to remain unique</a:t>
            </a:r>
          </a:p>
          <a:p>
            <a:pPr marL="920750" lvl="1" indent="-404813">
              <a:lnSpc>
                <a:spcPct val="100000"/>
              </a:lnSpc>
            </a:pPr>
            <a:r>
              <a:rPr lang="en-US" sz="3600" dirty="0">
                <a:solidFill>
                  <a:schemeClr val="bg1"/>
                </a:solidFill>
                <a:effectLst>
                  <a:outerShdw blurRad="38100" dist="38100" dir="2700000" algn="tl">
                    <a:srgbClr val="000000">
                      <a:alpha val="43137"/>
                    </a:srgbClr>
                  </a:outerShdw>
                </a:effectLst>
                <a:latin typeface="Mayeka Demi Bold Demo" panose="02000500000000000000" pitchFamily="2" charset="0"/>
              </a:rPr>
              <a:t>Flavor comes from mixture of different elements AND textures</a:t>
            </a:r>
          </a:p>
        </p:txBody>
      </p:sp>
    </p:spTree>
    <p:extLst>
      <p:ext uri="{BB962C8B-B14F-4D97-AF65-F5344CB8AC3E}">
        <p14:creationId xmlns:p14="http://schemas.microsoft.com/office/powerpoint/2010/main" val="39557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 up of a foot&#10;&#10;Description automatically generated with medium confidence">
            <a:extLst>
              <a:ext uri="{FF2B5EF4-FFF2-40B4-BE49-F238E27FC236}">
                <a16:creationId xmlns:a16="http://schemas.microsoft.com/office/drawing/2014/main" id="{F85DD687-5394-4A9E-AF32-EEBE7DC7FB5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b="1927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1BEB959-54C6-48C4-A582-17BCC3A89B68}"/>
              </a:ext>
            </a:extLst>
          </p:cNvPr>
          <p:cNvSpPr/>
          <p:nvPr/>
        </p:nvSpPr>
        <p:spPr>
          <a:xfrm>
            <a:off x="0" y="0"/>
            <a:ext cx="12192000" cy="6858000"/>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40AC9CC-BFB1-47D6-AD53-E95EECFBD3F2}"/>
              </a:ext>
            </a:extLst>
          </p:cNvPr>
          <p:cNvSpPr/>
          <p:nvPr/>
        </p:nvSpPr>
        <p:spPr>
          <a:xfrm>
            <a:off x="553844" y="568712"/>
            <a:ext cx="11084312" cy="5720575"/>
          </a:xfrm>
          <a:prstGeom prst="rect">
            <a:avLst/>
          </a:prstGeom>
          <a:blipFill>
            <a:blip r:embed="rId4">
              <a:alphaModFix amt="40000"/>
              <a:extLst>
                <a:ext uri="{BEBA8EAE-BF5A-486C-A8C5-ECC9F3942E4B}">
                  <a14:imgProps xmlns:a14="http://schemas.microsoft.com/office/drawing/2010/main">
                    <a14:imgLayer r:embed="rId5">
                      <a14:imgEffect>
                        <a14:brightnessContrast bright="-33000"/>
                      </a14:imgEffect>
                    </a14:imgLayer>
                  </a14:imgProps>
                </a:ext>
              </a:extLst>
            </a:blip>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9364464D-30AA-492A-9BDD-652BB1062AB8}"/>
              </a:ext>
            </a:extLst>
          </p:cNvPr>
          <p:cNvSpPr>
            <a:spLocks noGrp="1"/>
          </p:cNvSpPr>
          <p:nvPr>
            <p:ph type="title"/>
          </p:nvPr>
        </p:nvSpPr>
        <p:spPr>
          <a:xfrm>
            <a:off x="838199" y="597889"/>
            <a:ext cx="10515600" cy="1325563"/>
          </a:xfrm>
        </p:spPr>
        <p:txBody>
          <a:bodyPr>
            <a:normAutofit/>
          </a:bodyPr>
          <a:lstStyle/>
          <a:p>
            <a:pPr algn="ctr"/>
            <a:r>
              <a:rPr lang="en-US" sz="5400" dirty="0">
                <a:solidFill>
                  <a:schemeClr val="bg1"/>
                </a:solidFill>
                <a:effectLst>
                  <a:outerShdw blurRad="76200" dist="50800" dir="2700000" algn="tl">
                    <a:srgbClr val="000000">
                      <a:alpha val="84000"/>
                    </a:srgbClr>
                  </a:outerShdw>
                </a:effectLst>
                <a:latin typeface="Mayeka Bold Demo" panose="02000500000000000000" pitchFamily="2" charset="0"/>
              </a:rPr>
              <a:t>KEY QUESTION:</a:t>
            </a:r>
            <a:endParaRPr lang="en-US" sz="4000" dirty="0">
              <a:solidFill>
                <a:schemeClr val="bg1"/>
              </a:solidFill>
              <a:effectLst>
                <a:outerShdw blurRad="76200" dist="50800" dir="2700000" algn="tl">
                  <a:srgbClr val="000000">
                    <a:alpha val="84000"/>
                  </a:srgbClr>
                </a:outerShdw>
              </a:effectLst>
              <a:latin typeface="Mayeka Bold Demo" panose="02000500000000000000" pitchFamily="2" charset="0"/>
            </a:endParaRPr>
          </a:p>
        </p:txBody>
      </p:sp>
      <p:sp>
        <p:nvSpPr>
          <p:cNvPr id="3" name="Content Placeholder 2">
            <a:extLst>
              <a:ext uri="{FF2B5EF4-FFF2-40B4-BE49-F238E27FC236}">
                <a16:creationId xmlns:a16="http://schemas.microsoft.com/office/drawing/2014/main" id="{856A7AAA-904C-4F9D-B93E-078646A85D09}"/>
              </a:ext>
            </a:extLst>
          </p:cNvPr>
          <p:cNvSpPr>
            <a:spLocks noGrp="1"/>
          </p:cNvSpPr>
          <p:nvPr>
            <p:ph idx="1"/>
          </p:nvPr>
        </p:nvSpPr>
        <p:spPr>
          <a:xfrm>
            <a:off x="668976" y="1806766"/>
            <a:ext cx="11084312" cy="4453345"/>
          </a:xfrm>
        </p:spPr>
        <p:txBody>
          <a:bodyPr>
            <a:noAutofit/>
          </a:bodyPr>
          <a:lstStyle/>
          <a:p>
            <a:pPr marL="290513" indent="0" algn="ctr">
              <a:lnSpc>
                <a:spcPct val="100000"/>
              </a:lnSpc>
              <a:buNone/>
            </a:pPr>
            <a:r>
              <a:rPr lang="en-US" sz="4400" dirty="0">
                <a:solidFill>
                  <a:srgbClr val="FFFF00"/>
                </a:solidFill>
                <a:effectLst>
                  <a:outerShdw blurRad="38100" dist="38100" dir="2700000" algn="tl">
                    <a:srgbClr val="000000">
                      <a:alpha val="43137"/>
                    </a:srgbClr>
                  </a:outerShdw>
                </a:effectLst>
                <a:latin typeface="Mayeka Demi Bold Demo" panose="02000500000000000000" pitchFamily="2" charset="0"/>
              </a:rPr>
              <a:t>HOW CAN KNOWING OUR PERSONALITY TYPE AND HOW IT INTERACTS WITH OTHERS MAKE US MORE LIKE THE CHURCH GOD DESIRES US TO BE?</a:t>
            </a:r>
          </a:p>
        </p:txBody>
      </p:sp>
    </p:spTree>
    <p:extLst>
      <p:ext uri="{BB962C8B-B14F-4D97-AF65-F5344CB8AC3E}">
        <p14:creationId xmlns:p14="http://schemas.microsoft.com/office/powerpoint/2010/main" val="48642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D068BF-BC05-461B-B503-4EBB6E68F893}"/>
              </a:ext>
            </a:extLst>
          </p:cNvPr>
          <p:cNvGrpSpPr/>
          <p:nvPr/>
        </p:nvGrpSpPr>
        <p:grpSpPr>
          <a:xfrm>
            <a:off x="-1" y="0"/>
            <a:ext cx="12192001" cy="6858000"/>
            <a:chOff x="-1" y="0"/>
            <a:chExt cx="12192001" cy="6858000"/>
          </a:xfrm>
        </p:grpSpPr>
        <p:sp>
          <p:nvSpPr>
            <p:cNvPr id="2" name="Rectangle 1">
              <a:extLst>
                <a:ext uri="{FF2B5EF4-FFF2-40B4-BE49-F238E27FC236}">
                  <a16:creationId xmlns:a16="http://schemas.microsoft.com/office/drawing/2014/main" id="{A65EEE24-DDA8-4B41-AC67-1790C10A2F8C}"/>
                </a:ext>
              </a:extLst>
            </p:cNvPr>
            <p:cNvSpPr/>
            <p:nvPr/>
          </p:nvSpPr>
          <p:spPr>
            <a:xfrm>
              <a:off x="-1" y="0"/>
              <a:ext cx="6095999" cy="3429000"/>
            </a:xfrm>
            <a:prstGeom prst="rect">
              <a:avLst/>
            </a:prstGeom>
            <a:gradFill flip="none" rotWithShape="1">
              <a:gsLst>
                <a:gs pos="50000">
                  <a:schemeClr val="bg1"/>
                </a:gs>
                <a:gs pos="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CDF42B-9635-4CD0-9450-CC5481CF0EDD}"/>
                </a:ext>
              </a:extLst>
            </p:cNvPr>
            <p:cNvSpPr/>
            <p:nvPr/>
          </p:nvSpPr>
          <p:spPr>
            <a:xfrm>
              <a:off x="6095998" y="0"/>
              <a:ext cx="6096002" cy="3429000"/>
            </a:xfrm>
            <a:prstGeom prst="rect">
              <a:avLst/>
            </a:prstGeom>
            <a:gradFill flip="none" rotWithShape="1">
              <a:gsLst>
                <a:gs pos="50000">
                  <a:schemeClr val="bg1"/>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1BCB2A-859A-4C4B-996C-48D5D808A410}"/>
                </a:ext>
              </a:extLst>
            </p:cNvPr>
            <p:cNvSpPr/>
            <p:nvPr/>
          </p:nvSpPr>
          <p:spPr>
            <a:xfrm>
              <a:off x="0" y="3429000"/>
              <a:ext cx="6096000" cy="3429000"/>
            </a:xfrm>
            <a:prstGeom prst="rect">
              <a:avLst/>
            </a:prstGeom>
            <a:gradFill flip="none" rotWithShape="1">
              <a:gsLst>
                <a:gs pos="50000">
                  <a:schemeClr val="bg1"/>
                </a:gs>
                <a:gs pos="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2B65CF-DE67-473E-ABF7-EA4FA6F26665}"/>
                </a:ext>
              </a:extLst>
            </p:cNvPr>
            <p:cNvSpPr/>
            <p:nvPr/>
          </p:nvSpPr>
          <p:spPr>
            <a:xfrm>
              <a:off x="6096000" y="3429000"/>
              <a:ext cx="6096000" cy="3429000"/>
            </a:xfrm>
            <a:prstGeom prst="rect">
              <a:avLst/>
            </a:prstGeom>
            <a:gradFill flip="none" rotWithShape="1">
              <a:gsLst>
                <a:gs pos="50000">
                  <a:schemeClr val="bg1"/>
                </a:gs>
                <a:gs pos="0">
                  <a:schemeClr val="accent4"/>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descr="https://www.truecolorsintl.com/hs-fs/hubfs/Valuing%20Differences_Creating%20Unity%20white%20background.png?width=6309&amp;name=Valuing%20Differences_Creating%20Unity%20white%20background.png">
            <a:extLst>
              <a:ext uri="{FF2B5EF4-FFF2-40B4-BE49-F238E27FC236}">
                <a16:creationId xmlns:a16="http://schemas.microsoft.com/office/drawing/2014/main" id="{E631E16C-B6D5-4ED0-894A-D86B438DE19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156" y="1504950"/>
            <a:ext cx="11215688" cy="359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60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D068BF-BC05-461B-B503-4EBB6E68F893}"/>
              </a:ext>
            </a:extLst>
          </p:cNvPr>
          <p:cNvGrpSpPr/>
          <p:nvPr/>
        </p:nvGrpSpPr>
        <p:grpSpPr>
          <a:xfrm>
            <a:off x="-1" y="0"/>
            <a:ext cx="12192001" cy="6858000"/>
            <a:chOff x="-1" y="0"/>
            <a:chExt cx="12192001" cy="6858000"/>
          </a:xfrm>
        </p:grpSpPr>
        <p:sp>
          <p:nvSpPr>
            <p:cNvPr id="2" name="Rectangle 1">
              <a:extLst>
                <a:ext uri="{FF2B5EF4-FFF2-40B4-BE49-F238E27FC236}">
                  <a16:creationId xmlns:a16="http://schemas.microsoft.com/office/drawing/2014/main" id="{A65EEE24-DDA8-4B41-AC67-1790C10A2F8C}"/>
                </a:ext>
              </a:extLst>
            </p:cNvPr>
            <p:cNvSpPr/>
            <p:nvPr/>
          </p:nvSpPr>
          <p:spPr>
            <a:xfrm>
              <a:off x="-1" y="0"/>
              <a:ext cx="6095999" cy="3429000"/>
            </a:xfrm>
            <a:prstGeom prst="rect">
              <a:avLst/>
            </a:prstGeom>
            <a:gradFill flip="none" rotWithShape="1">
              <a:gsLst>
                <a:gs pos="50000">
                  <a:schemeClr val="bg1"/>
                </a:gs>
                <a:gs pos="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CDF42B-9635-4CD0-9450-CC5481CF0EDD}"/>
                </a:ext>
              </a:extLst>
            </p:cNvPr>
            <p:cNvSpPr/>
            <p:nvPr/>
          </p:nvSpPr>
          <p:spPr>
            <a:xfrm>
              <a:off x="6095998" y="0"/>
              <a:ext cx="6096002" cy="3429000"/>
            </a:xfrm>
            <a:prstGeom prst="rect">
              <a:avLst/>
            </a:prstGeom>
            <a:gradFill flip="none" rotWithShape="1">
              <a:gsLst>
                <a:gs pos="50000">
                  <a:schemeClr val="bg1"/>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1BCB2A-859A-4C4B-996C-48D5D808A410}"/>
                </a:ext>
              </a:extLst>
            </p:cNvPr>
            <p:cNvSpPr/>
            <p:nvPr/>
          </p:nvSpPr>
          <p:spPr>
            <a:xfrm>
              <a:off x="0" y="3429000"/>
              <a:ext cx="6096000" cy="3429000"/>
            </a:xfrm>
            <a:prstGeom prst="rect">
              <a:avLst/>
            </a:prstGeom>
            <a:gradFill flip="none" rotWithShape="1">
              <a:gsLst>
                <a:gs pos="50000">
                  <a:schemeClr val="bg1"/>
                </a:gs>
                <a:gs pos="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2B65CF-DE67-473E-ABF7-EA4FA6F26665}"/>
                </a:ext>
              </a:extLst>
            </p:cNvPr>
            <p:cNvSpPr/>
            <p:nvPr/>
          </p:nvSpPr>
          <p:spPr>
            <a:xfrm>
              <a:off x="6096000" y="3429000"/>
              <a:ext cx="6096000" cy="3429000"/>
            </a:xfrm>
            <a:prstGeom prst="rect">
              <a:avLst/>
            </a:prstGeom>
            <a:gradFill flip="none" rotWithShape="1">
              <a:gsLst>
                <a:gs pos="50000">
                  <a:schemeClr val="bg1"/>
                </a:gs>
                <a:gs pos="0">
                  <a:schemeClr val="accent4"/>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80766877-A970-4816-BB2E-87550C1940E1}"/>
              </a:ext>
            </a:extLst>
          </p:cNvPr>
          <p:cNvSpPr>
            <a:spLocks noGrp="1"/>
          </p:cNvSpPr>
          <p:nvPr>
            <p:ph type="title"/>
          </p:nvPr>
        </p:nvSpPr>
        <p:spPr/>
        <p:txBody>
          <a:bodyPr/>
          <a:lstStyle/>
          <a:p>
            <a:pPr algn="ctr"/>
            <a:r>
              <a:rPr lang="en-US" dirty="0">
                <a:latin typeface="Arial Black" panose="020B0A04020102020204" pitchFamily="34" charset="0"/>
              </a:rPr>
              <a:t>True Colors: What is it?</a:t>
            </a:r>
          </a:p>
        </p:txBody>
      </p:sp>
      <p:sp>
        <p:nvSpPr>
          <p:cNvPr id="8" name="Content Placeholder 7">
            <a:extLst>
              <a:ext uri="{FF2B5EF4-FFF2-40B4-BE49-F238E27FC236}">
                <a16:creationId xmlns:a16="http://schemas.microsoft.com/office/drawing/2014/main" id="{EE57C804-564F-4858-BA1E-D74E6E6A6F5E}"/>
              </a:ext>
            </a:extLst>
          </p:cNvPr>
          <p:cNvSpPr>
            <a:spLocks noGrp="1"/>
          </p:cNvSpPr>
          <p:nvPr>
            <p:ph idx="1"/>
          </p:nvPr>
        </p:nvSpPr>
        <p:spPr>
          <a:xfrm>
            <a:off x="478971" y="1825624"/>
            <a:ext cx="11292115" cy="4778375"/>
          </a:xfrm>
        </p:spPr>
        <p:txBody>
          <a:bodyPr>
            <a:normAutofit lnSpcReduction="10000"/>
          </a:bodyPr>
          <a:lstStyle/>
          <a:p>
            <a:pPr marL="682625" indent="-566738">
              <a:spcAft>
                <a:spcPts val="1200"/>
              </a:spcAft>
              <a:buFont typeface="Wingdings" panose="05000000000000000000" pitchFamily="2" charset="2"/>
              <a:buChar char="v"/>
            </a:pPr>
            <a:r>
              <a:rPr lang="en-US" sz="3600" dirty="0"/>
              <a:t>True colors is a metaphor, identifying each of the four primary personalities into 4 unique colors: </a:t>
            </a:r>
            <a:br>
              <a:rPr lang="en-US" sz="3600" dirty="0"/>
            </a:br>
            <a:r>
              <a:rPr lang="en-US" sz="3600" b="1" dirty="0">
                <a:solidFill>
                  <a:schemeClr val="accent2"/>
                </a:solidFill>
                <a:effectLst>
                  <a:outerShdw blurRad="38100" dist="38100" dir="2700000" algn="tl">
                    <a:srgbClr val="000000">
                      <a:alpha val="43137"/>
                    </a:srgbClr>
                  </a:outerShdw>
                </a:effectLst>
              </a:rPr>
              <a:t>ORANGE</a:t>
            </a:r>
            <a:r>
              <a:rPr lang="en-US" sz="3600" dirty="0">
                <a:effectLst>
                  <a:outerShdw blurRad="38100" dist="38100" dir="2700000" algn="tl">
                    <a:srgbClr val="000000">
                      <a:alpha val="43137"/>
                    </a:srgbClr>
                  </a:outerShdw>
                </a:effectLst>
              </a:rPr>
              <a:t>, </a:t>
            </a:r>
            <a:r>
              <a:rPr lang="en-US" sz="3600" b="1" dirty="0">
                <a:solidFill>
                  <a:schemeClr val="accent5"/>
                </a:solidFill>
                <a:effectLst>
                  <a:outerShdw blurRad="38100" dist="38100" dir="2700000" algn="tl">
                    <a:srgbClr val="000000">
                      <a:alpha val="43137"/>
                    </a:srgbClr>
                  </a:outerShdw>
                </a:effectLst>
              </a:rPr>
              <a:t>BLUE</a:t>
            </a:r>
            <a:r>
              <a:rPr lang="en-US" sz="3600" dirty="0">
                <a:effectLst>
                  <a:outerShdw blurRad="38100" dist="38100" dir="2700000" algn="tl">
                    <a:srgbClr val="000000">
                      <a:alpha val="43137"/>
                    </a:srgbClr>
                  </a:outerShdw>
                </a:effectLst>
              </a:rPr>
              <a:t>, </a:t>
            </a:r>
            <a:r>
              <a:rPr lang="en-US" sz="3600" b="1" dirty="0">
                <a:solidFill>
                  <a:schemeClr val="accent4"/>
                </a:solidFill>
                <a:effectLst>
                  <a:outerShdw blurRad="38100" dist="38100" dir="2700000" algn="tl">
                    <a:srgbClr val="000000">
                      <a:alpha val="43137"/>
                    </a:srgbClr>
                  </a:outerShdw>
                </a:effectLst>
              </a:rPr>
              <a:t>GOLD</a:t>
            </a:r>
            <a:r>
              <a:rPr lang="en-US" sz="3600" dirty="0">
                <a:effectLst>
                  <a:outerShdw blurRad="38100" dist="38100" dir="2700000" algn="tl">
                    <a:srgbClr val="000000">
                      <a:alpha val="43137"/>
                    </a:srgbClr>
                  </a:outerShdw>
                </a:effectLst>
              </a:rPr>
              <a:t>, </a:t>
            </a:r>
            <a:r>
              <a:rPr lang="en-US" sz="3600" dirty="0"/>
              <a:t>and </a:t>
            </a:r>
            <a:r>
              <a:rPr lang="en-US" sz="3600" b="1" dirty="0">
                <a:solidFill>
                  <a:schemeClr val="accent6"/>
                </a:solidFill>
                <a:effectLst>
                  <a:outerShdw blurRad="38100" dist="38100" dir="2700000" algn="tl">
                    <a:srgbClr val="000000">
                      <a:alpha val="43137"/>
                    </a:srgbClr>
                  </a:outerShdw>
                </a:effectLst>
              </a:rPr>
              <a:t>GREEN</a:t>
            </a:r>
          </a:p>
          <a:p>
            <a:pPr marL="682625" indent="-566738">
              <a:spcAft>
                <a:spcPts val="1200"/>
              </a:spcAft>
              <a:buFont typeface="Wingdings" panose="05000000000000000000" pitchFamily="2" charset="2"/>
              <a:buChar char="v"/>
            </a:pPr>
            <a:r>
              <a:rPr lang="en-US" sz="3600" dirty="0"/>
              <a:t>Each person is a unique blend of the four colors or styles</a:t>
            </a:r>
          </a:p>
          <a:p>
            <a:pPr marL="682625" indent="-566738">
              <a:spcAft>
                <a:spcPts val="1200"/>
              </a:spcAft>
              <a:buFont typeface="Wingdings" panose="05000000000000000000" pitchFamily="2" charset="2"/>
              <a:buChar char="v"/>
            </a:pPr>
            <a:r>
              <a:rPr lang="en-US" sz="3600" dirty="0"/>
              <a:t>There are no “Bad” or “Good” colors</a:t>
            </a:r>
          </a:p>
          <a:p>
            <a:pPr marL="682625" indent="-566738">
              <a:spcAft>
                <a:spcPts val="1200"/>
              </a:spcAft>
              <a:buFont typeface="Wingdings" panose="05000000000000000000" pitchFamily="2" charset="2"/>
              <a:buChar char="v"/>
            </a:pPr>
            <a:r>
              <a:rPr lang="en-US" sz="3600" dirty="0"/>
              <a:t>There are wide individual variations within each color spectrum</a:t>
            </a:r>
          </a:p>
        </p:txBody>
      </p:sp>
    </p:spTree>
    <p:extLst>
      <p:ext uri="{BB962C8B-B14F-4D97-AF65-F5344CB8AC3E}">
        <p14:creationId xmlns:p14="http://schemas.microsoft.com/office/powerpoint/2010/main" val="151909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D068BF-BC05-461B-B503-4EBB6E68F893}"/>
              </a:ext>
            </a:extLst>
          </p:cNvPr>
          <p:cNvGrpSpPr/>
          <p:nvPr/>
        </p:nvGrpSpPr>
        <p:grpSpPr>
          <a:xfrm>
            <a:off x="-1" y="0"/>
            <a:ext cx="12192001" cy="6858000"/>
            <a:chOff x="-1" y="0"/>
            <a:chExt cx="12192001" cy="6858000"/>
          </a:xfrm>
        </p:grpSpPr>
        <p:sp>
          <p:nvSpPr>
            <p:cNvPr id="2" name="Rectangle 1">
              <a:extLst>
                <a:ext uri="{FF2B5EF4-FFF2-40B4-BE49-F238E27FC236}">
                  <a16:creationId xmlns:a16="http://schemas.microsoft.com/office/drawing/2014/main" id="{A65EEE24-DDA8-4B41-AC67-1790C10A2F8C}"/>
                </a:ext>
              </a:extLst>
            </p:cNvPr>
            <p:cNvSpPr/>
            <p:nvPr/>
          </p:nvSpPr>
          <p:spPr>
            <a:xfrm>
              <a:off x="-1" y="0"/>
              <a:ext cx="6095999" cy="3429000"/>
            </a:xfrm>
            <a:prstGeom prst="rect">
              <a:avLst/>
            </a:prstGeom>
            <a:gradFill flip="none" rotWithShape="1">
              <a:gsLst>
                <a:gs pos="50000">
                  <a:schemeClr val="bg1"/>
                </a:gs>
                <a:gs pos="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CDF42B-9635-4CD0-9450-CC5481CF0EDD}"/>
                </a:ext>
              </a:extLst>
            </p:cNvPr>
            <p:cNvSpPr/>
            <p:nvPr/>
          </p:nvSpPr>
          <p:spPr>
            <a:xfrm>
              <a:off x="6095998" y="0"/>
              <a:ext cx="6096002" cy="3429000"/>
            </a:xfrm>
            <a:prstGeom prst="rect">
              <a:avLst/>
            </a:prstGeom>
            <a:gradFill flip="none" rotWithShape="1">
              <a:gsLst>
                <a:gs pos="50000">
                  <a:schemeClr val="bg1"/>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1BCB2A-859A-4C4B-996C-48D5D808A410}"/>
                </a:ext>
              </a:extLst>
            </p:cNvPr>
            <p:cNvSpPr/>
            <p:nvPr/>
          </p:nvSpPr>
          <p:spPr>
            <a:xfrm>
              <a:off x="0" y="3429000"/>
              <a:ext cx="6096000" cy="3429000"/>
            </a:xfrm>
            <a:prstGeom prst="rect">
              <a:avLst/>
            </a:prstGeom>
            <a:gradFill flip="none" rotWithShape="1">
              <a:gsLst>
                <a:gs pos="50000">
                  <a:schemeClr val="bg1"/>
                </a:gs>
                <a:gs pos="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2B65CF-DE67-473E-ABF7-EA4FA6F26665}"/>
                </a:ext>
              </a:extLst>
            </p:cNvPr>
            <p:cNvSpPr/>
            <p:nvPr/>
          </p:nvSpPr>
          <p:spPr>
            <a:xfrm>
              <a:off x="6096000" y="3429000"/>
              <a:ext cx="6096000" cy="3429000"/>
            </a:xfrm>
            <a:prstGeom prst="rect">
              <a:avLst/>
            </a:prstGeom>
            <a:gradFill flip="none" rotWithShape="1">
              <a:gsLst>
                <a:gs pos="50000">
                  <a:schemeClr val="bg1"/>
                </a:gs>
                <a:gs pos="0">
                  <a:schemeClr val="accent4"/>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80766877-A970-4816-BB2E-87550C1940E1}"/>
              </a:ext>
            </a:extLst>
          </p:cNvPr>
          <p:cNvSpPr>
            <a:spLocks noGrp="1"/>
          </p:cNvSpPr>
          <p:nvPr>
            <p:ph type="title"/>
          </p:nvPr>
        </p:nvSpPr>
        <p:spPr>
          <a:xfrm>
            <a:off x="838200" y="365125"/>
            <a:ext cx="10515600" cy="1582428"/>
          </a:xfrm>
        </p:spPr>
        <p:txBody>
          <a:bodyPr>
            <a:noAutofit/>
          </a:bodyPr>
          <a:lstStyle/>
          <a:p>
            <a:pPr algn="ctr"/>
            <a:r>
              <a:rPr lang="en-US" sz="3600" dirty="0">
                <a:latin typeface="Arial Black" panose="020B0A04020102020204" pitchFamily="34" charset="0"/>
              </a:rPr>
              <a:t>Communication:</a:t>
            </a:r>
            <a:br>
              <a:rPr lang="en-US" sz="3600" dirty="0">
                <a:latin typeface="Arial Black" panose="020B0A04020102020204" pitchFamily="34" charset="0"/>
              </a:rPr>
            </a:br>
            <a:r>
              <a:rPr lang="en-US" sz="3600" dirty="0">
                <a:latin typeface="Arial Black" panose="020B0A04020102020204" pitchFamily="34" charset="0"/>
              </a:rPr>
              <a:t>Quote from George Bernard Shaw:</a:t>
            </a:r>
          </a:p>
        </p:txBody>
      </p:sp>
      <p:sp>
        <p:nvSpPr>
          <p:cNvPr id="8" name="Content Placeholder 7">
            <a:extLst>
              <a:ext uri="{FF2B5EF4-FFF2-40B4-BE49-F238E27FC236}">
                <a16:creationId xmlns:a16="http://schemas.microsoft.com/office/drawing/2014/main" id="{EE57C804-564F-4858-BA1E-D74E6E6A6F5E}"/>
              </a:ext>
            </a:extLst>
          </p:cNvPr>
          <p:cNvSpPr>
            <a:spLocks noGrp="1"/>
          </p:cNvSpPr>
          <p:nvPr>
            <p:ph idx="1"/>
          </p:nvPr>
        </p:nvSpPr>
        <p:spPr>
          <a:xfrm>
            <a:off x="478971" y="1825625"/>
            <a:ext cx="11292115" cy="3732214"/>
          </a:xfrm>
        </p:spPr>
        <p:txBody>
          <a:bodyPr anchor="ctr">
            <a:normAutofit/>
          </a:bodyPr>
          <a:lstStyle/>
          <a:p>
            <a:pPr marL="115887" indent="0" algn="ctr">
              <a:spcAft>
                <a:spcPts val="1200"/>
              </a:spcAft>
              <a:buNone/>
            </a:pPr>
            <a:r>
              <a:rPr lang="en-US" sz="5400" dirty="0"/>
              <a:t>“The single biggest problem in communication is the illusion that it has taken place.”</a:t>
            </a:r>
          </a:p>
        </p:txBody>
      </p:sp>
    </p:spTree>
    <p:extLst>
      <p:ext uri="{BB962C8B-B14F-4D97-AF65-F5344CB8AC3E}">
        <p14:creationId xmlns:p14="http://schemas.microsoft.com/office/powerpoint/2010/main" val="407385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D068BF-BC05-461B-B503-4EBB6E68F893}"/>
              </a:ext>
            </a:extLst>
          </p:cNvPr>
          <p:cNvGrpSpPr/>
          <p:nvPr/>
        </p:nvGrpSpPr>
        <p:grpSpPr>
          <a:xfrm>
            <a:off x="-1" y="0"/>
            <a:ext cx="12192001" cy="6858000"/>
            <a:chOff x="-1" y="0"/>
            <a:chExt cx="12192001" cy="6858000"/>
          </a:xfrm>
        </p:grpSpPr>
        <p:sp>
          <p:nvSpPr>
            <p:cNvPr id="2" name="Rectangle 1">
              <a:extLst>
                <a:ext uri="{FF2B5EF4-FFF2-40B4-BE49-F238E27FC236}">
                  <a16:creationId xmlns:a16="http://schemas.microsoft.com/office/drawing/2014/main" id="{A65EEE24-DDA8-4B41-AC67-1790C10A2F8C}"/>
                </a:ext>
              </a:extLst>
            </p:cNvPr>
            <p:cNvSpPr/>
            <p:nvPr/>
          </p:nvSpPr>
          <p:spPr>
            <a:xfrm>
              <a:off x="-1" y="0"/>
              <a:ext cx="6095999" cy="3429000"/>
            </a:xfrm>
            <a:prstGeom prst="rect">
              <a:avLst/>
            </a:prstGeom>
            <a:gradFill flip="none" rotWithShape="1">
              <a:gsLst>
                <a:gs pos="50000">
                  <a:schemeClr val="bg1"/>
                </a:gs>
                <a:gs pos="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CDF42B-9635-4CD0-9450-CC5481CF0EDD}"/>
                </a:ext>
              </a:extLst>
            </p:cNvPr>
            <p:cNvSpPr/>
            <p:nvPr/>
          </p:nvSpPr>
          <p:spPr>
            <a:xfrm>
              <a:off x="6095998" y="0"/>
              <a:ext cx="6096002" cy="3429000"/>
            </a:xfrm>
            <a:prstGeom prst="rect">
              <a:avLst/>
            </a:prstGeom>
            <a:gradFill flip="none" rotWithShape="1">
              <a:gsLst>
                <a:gs pos="50000">
                  <a:schemeClr val="bg1"/>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1BCB2A-859A-4C4B-996C-48D5D808A410}"/>
                </a:ext>
              </a:extLst>
            </p:cNvPr>
            <p:cNvSpPr/>
            <p:nvPr/>
          </p:nvSpPr>
          <p:spPr>
            <a:xfrm>
              <a:off x="0" y="3429000"/>
              <a:ext cx="6096000" cy="3429000"/>
            </a:xfrm>
            <a:prstGeom prst="rect">
              <a:avLst/>
            </a:prstGeom>
            <a:gradFill flip="none" rotWithShape="1">
              <a:gsLst>
                <a:gs pos="50000">
                  <a:schemeClr val="bg1"/>
                </a:gs>
                <a:gs pos="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2B65CF-DE67-473E-ABF7-EA4FA6F26665}"/>
                </a:ext>
              </a:extLst>
            </p:cNvPr>
            <p:cNvSpPr/>
            <p:nvPr/>
          </p:nvSpPr>
          <p:spPr>
            <a:xfrm>
              <a:off x="6096000" y="3429000"/>
              <a:ext cx="6096000" cy="3429000"/>
            </a:xfrm>
            <a:prstGeom prst="rect">
              <a:avLst/>
            </a:prstGeom>
            <a:gradFill flip="none" rotWithShape="1">
              <a:gsLst>
                <a:gs pos="50000">
                  <a:schemeClr val="bg1"/>
                </a:gs>
                <a:gs pos="0">
                  <a:schemeClr val="accent4"/>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80766877-A970-4816-BB2E-87550C1940E1}"/>
              </a:ext>
            </a:extLst>
          </p:cNvPr>
          <p:cNvSpPr>
            <a:spLocks noGrp="1"/>
          </p:cNvSpPr>
          <p:nvPr>
            <p:ph type="title"/>
          </p:nvPr>
        </p:nvSpPr>
        <p:spPr>
          <a:xfrm>
            <a:off x="838200" y="365125"/>
            <a:ext cx="10515600" cy="1582428"/>
          </a:xfrm>
        </p:spPr>
        <p:txBody>
          <a:bodyPr>
            <a:noAutofit/>
          </a:bodyPr>
          <a:lstStyle/>
          <a:p>
            <a:pPr algn="ctr"/>
            <a:r>
              <a:rPr lang="en-US" sz="3600" dirty="0">
                <a:latin typeface="Arial Black" panose="020B0A04020102020204" pitchFamily="34" charset="0"/>
              </a:rPr>
              <a:t>Communication:</a:t>
            </a:r>
            <a:br>
              <a:rPr lang="en-US" sz="3600" dirty="0">
                <a:latin typeface="Arial Black" panose="020B0A04020102020204" pitchFamily="34" charset="0"/>
              </a:rPr>
            </a:br>
            <a:r>
              <a:rPr lang="en-US" sz="3600" dirty="0">
                <a:latin typeface="Arial Black" panose="020B0A04020102020204" pitchFamily="34" charset="0"/>
              </a:rPr>
              <a:t>Quote from Tony Robbins:</a:t>
            </a:r>
          </a:p>
        </p:txBody>
      </p:sp>
      <p:sp>
        <p:nvSpPr>
          <p:cNvPr id="8" name="Content Placeholder 7">
            <a:extLst>
              <a:ext uri="{FF2B5EF4-FFF2-40B4-BE49-F238E27FC236}">
                <a16:creationId xmlns:a16="http://schemas.microsoft.com/office/drawing/2014/main" id="{EE57C804-564F-4858-BA1E-D74E6E6A6F5E}"/>
              </a:ext>
            </a:extLst>
          </p:cNvPr>
          <p:cNvSpPr>
            <a:spLocks noGrp="1"/>
          </p:cNvSpPr>
          <p:nvPr>
            <p:ph idx="1"/>
          </p:nvPr>
        </p:nvSpPr>
        <p:spPr>
          <a:xfrm>
            <a:off x="478971" y="1825625"/>
            <a:ext cx="11292115" cy="4117976"/>
          </a:xfrm>
        </p:spPr>
        <p:txBody>
          <a:bodyPr anchor="ctr">
            <a:normAutofit/>
          </a:bodyPr>
          <a:lstStyle/>
          <a:p>
            <a:pPr marL="115887" indent="0" algn="ctr">
              <a:spcAft>
                <a:spcPts val="1200"/>
              </a:spcAft>
              <a:buNone/>
            </a:pPr>
            <a:r>
              <a:rPr lang="en-US" sz="5400" dirty="0"/>
              <a:t>“To effectively communicate, we must realize that we are all different in the way we perceive the world and use this understanding as a guide to our communication with others.”</a:t>
            </a:r>
          </a:p>
        </p:txBody>
      </p:sp>
    </p:spTree>
    <p:extLst>
      <p:ext uri="{BB962C8B-B14F-4D97-AF65-F5344CB8AC3E}">
        <p14:creationId xmlns:p14="http://schemas.microsoft.com/office/powerpoint/2010/main" val="10775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8D4E8D6-7961-45F7-8753-83393463CBBA}"/>
              </a:ext>
            </a:extLst>
          </p:cNvPr>
          <p:cNvGrpSpPr/>
          <p:nvPr/>
        </p:nvGrpSpPr>
        <p:grpSpPr>
          <a:xfrm>
            <a:off x="-1" y="0"/>
            <a:ext cx="12192001" cy="6858000"/>
            <a:chOff x="-1" y="0"/>
            <a:chExt cx="12192001" cy="6858000"/>
          </a:xfrm>
        </p:grpSpPr>
        <p:sp>
          <p:nvSpPr>
            <p:cNvPr id="11" name="Rectangle 10">
              <a:extLst>
                <a:ext uri="{FF2B5EF4-FFF2-40B4-BE49-F238E27FC236}">
                  <a16:creationId xmlns:a16="http://schemas.microsoft.com/office/drawing/2014/main" id="{B370F042-B64A-4FF0-9A08-E072B59534B9}"/>
                </a:ext>
              </a:extLst>
            </p:cNvPr>
            <p:cNvSpPr/>
            <p:nvPr/>
          </p:nvSpPr>
          <p:spPr>
            <a:xfrm>
              <a:off x="-1" y="0"/>
              <a:ext cx="6095999" cy="3429000"/>
            </a:xfrm>
            <a:prstGeom prst="rect">
              <a:avLst/>
            </a:prstGeom>
            <a:gradFill flip="none" rotWithShape="1">
              <a:gsLst>
                <a:gs pos="50000">
                  <a:schemeClr val="bg1"/>
                </a:gs>
                <a:gs pos="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2823FB-6857-4901-9A67-360E86174F27}"/>
                </a:ext>
              </a:extLst>
            </p:cNvPr>
            <p:cNvSpPr/>
            <p:nvPr/>
          </p:nvSpPr>
          <p:spPr>
            <a:xfrm>
              <a:off x="6095998" y="0"/>
              <a:ext cx="6096002" cy="3429000"/>
            </a:xfrm>
            <a:prstGeom prst="rect">
              <a:avLst/>
            </a:prstGeom>
            <a:gradFill flip="none" rotWithShape="1">
              <a:gsLst>
                <a:gs pos="50000">
                  <a:schemeClr val="bg1"/>
                </a:gs>
                <a:gs pos="0">
                  <a:schemeClr val="accent6"/>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B94AD1-5701-410C-9912-64837A23CC8F}"/>
                </a:ext>
              </a:extLst>
            </p:cNvPr>
            <p:cNvSpPr/>
            <p:nvPr/>
          </p:nvSpPr>
          <p:spPr>
            <a:xfrm>
              <a:off x="0" y="3429000"/>
              <a:ext cx="6096000" cy="3429000"/>
            </a:xfrm>
            <a:prstGeom prst="rect">
              <a:avLst/>
            </a:prstGeom>
            <a:gradFill flip="none" rotWithShape="1">
              <a:gsLst>
                <a:gs pos="50000">
                  <a:schemeClr val="bg1"/>
                </a:gs>
                <a:gs pos="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B36AFD-DE0A-408D-BCD1-650FA34D9059}"/>
                </a:ext>
              </a:extLst>
            </p:cNvPr>
            <p:cNvSpPr/>
            <p:nvPr/>
          </p:nvSpPr>
          <p:spPr>
            <a:xfrm>
              <a:off x="6096000" y="3429000"/>
              <a:ext cx="6096000" cy="3429000"/>
            </a:xfrm>
            <a:prstGeom prst="rect">
              <a:avLst/>
            </a:prstGeom>
            <a:gradFill flip="none" rotWithShape="1">
              <a:gsLst>
                <a:gs pos="50000">
                  <a:schemeClr val="bg1"/>
                </a:gs>
                <a:gs pos="0">
                  <a:schemeClr val="accent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80766877-A970-4816-BB2E-87550C1940E1}"/>
              </a:ext>
            </a:extLst>
          </p:cNvPr>
          <p:cNvSpPr>
            <a:spLocks noGrp="1"/>
          </p:cNvSpPr>
          <p:nvPr>
            <p:ph type="title"/>
          </p:nvPr>
        </p:nvSpPr>
        <p:spPr>
          <a:xfrm>
            <a:off x="838198" y="196024"/>
            <a:ext cx="10515600" cy="796018"/>
          </a:xfrm>
        </p:spPr>
        <p:txBody>
          <a:bodyPr/>
          <a:lstStyle/>
          <a:p>
            <a:pPr algn="ctr"/>
            <a:r>
              <a:rPr lang="en-US" dirty="0">
                <a:latin typeface="Arial Black" panose="020B0A04020102020204" pitchFamily="34" charset="0"/>
              </a:rPr>
              <a:t>GREEN Communication:</a:t>
            </a:r>
          </a:p>
        </p:txBody>
      </p:sp>
      <p:sp>
        <p:nvSpPr>
          <p:cNvPr id="8" name="Content Placeholder 7">
            <a:extLst>
              <a:ext uri="{FF2B5EF4-FFF2-40B4-BE49-F238E27FC236}">
                <a16:creationId xmlns:a16="http://schemas.microsoft.com/office/drawing/2014/main" id="{EE57C804-564F-4858-BA1E-D74E6E6A6F5E}"/>
              </a:ext>
            </a:extLst>
          </p:cNvPr>
          <p:cNvSpPr>
            <a:spLocks noGrp="1"/>
          </p:cNvSpPr>
          <p:nvPr>
            <p:ph idx="1"/>
          </p:nvPr>
        </p:nvSpPr>
        <p:spPr>
          <a:xfrm>
            <a:off x="447304" y="1000580"/>
            <a:ext cx="11282734" cy="3200615"/>
          </a:xfrm>
        </p:spPr>
        <p:txBody>
          <a:bodyPr numCol="1">
            <a:normAutofit/>
          </a:bodyPr>
          <a:lstStyle/>
          <a:p>
            <a:pPr marL="0" lvl="3" indent="0">
              <a:buNone/>
            </a:pPr>
            <a:r>
              <a:rPr lang="en-US" sz="2800" b="1" dirty="0">
                <a:solidFill>
                  <a:schemeClr val="tx1">
                    <a:lumMod val="65000"/>
                    <a:lumOff val="35000"/>
                  </a:schemeClr>
                </a:solidFill>
              </a:rPr>
              <a:t>How Greens tend to communicate:</a:t>
            </a:r>
          </a:p>
          <a:p>
            <a:pPr marL="815975" lvl="3" indent="-457200">
              <a:buFont typeface="Courier New" panose="02070309020205020404" pitchFamily="49" charset="0"/>
              <a:buChar char="o"/>
            </a:pPr>
            <a:r>
              <a:rPr lang="en-US" sz="2400" dirty="0"/>
              <a:t>Logical and Objective</a:t>
            </a:r>
          </a:p>
          <a:p>
            <a:pPr marL="815975" lvl="3" indent="-457200">
              <a:buFont typeface="Courier New" panose="02070309020205020404" pitchFamily="49" charset="0"/>
              <a:buChar char="o"/>
            </a:pPr>
            <a:r>
              <a:rPr lang="en-US" sz="2400" dirty="0"/>
              <a:t>Includes facts and information</a:t>
            </a:r>
          </a:p>
          <a:p>
            <a:pPr marL="815975" lvl="3" indent="-457200">
              <a:buFont typeface="Courier New" panose="02070309020205020404" pitchFamily="49" charset="0"/>
              <a:buChar char="o"/>
            </a:pPr>
            <a:r>
              <a:rPr lang="en-US" sz="2400" dirty="0"/>
              <a:t>Big picture, conceptual</a:t>
            </a:r>
          </a:p>
          <a:p>
            <a:pPr marL="815975" lvl="3" indent="-457200">
              <a:buFont typeface="Courier New" panose="02070309020205020404" pitchFamily="49" charset="0"/>
              <a:buChar char="o"/>
            </a:pPr>
            <a:r>
              <a:rPr lang="en-US" sz="2400" dirty="0"/>
              <a:t>Likes to ask questions and offer critiques</a:t>
            </a:r>
          </a:p>
          <a:p>
            <a:pPr marL="815975" lvl="3" indent="-457200">
              <a:buFont typeface="Courier New" panose="02070309020205020404" pitchFamily="49" charset="0"/>
              <a:buChar char="o"/>
            </a:pPr>
            <a:r>
              <a:rPr lang="en-US" sz="2400" dirty="0"/>
              <a:t>Witty sense of humor that sometimes goes over the head of others</a:t>
            </a:r>
          </a:p>
        </p:txBody>
      </p:sp>
      <p:sp>
        <p:nvSpPr>
          <p:cNvPr id="12" name="Content Placeholder 7">
            <a:extLst>
              <a:ext uri="{FF2B5EF4-FFF2-40B4-BE49-F238E27FC236}">
                <a16:creationId xmlns:a16="http://schemas.microsoft.com/office/drawing/2014/main" id="{931FCBD7-2C7E-4837-A1C9-E33126437E66}"/>
              </a:ext>
            </a:extLst>
          </p:cNvPr>
          <p:cNvSpPr txBox="1">
            <a:spLocks/>
          </p:cNvSpPr>
          <p:nvPr/>
        </p:nvSpPr>
        <p:spPr>
          <a:xfrm>
            <a:off x="461962" y="4086895"/>
            <a:ext cx="11282734" cy="277110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en-US" sz="2800" b="1" dirty="0">
                <a:solidFill>
                  <a:schemeClr val="tx1">
                    <a:lumMod val="65000"/>
                    <a:lumOff val="35000"/>
                  </a:schemeClr>
                </a:solidFill>
              </a:rPr>
              <a:t>Tips for communicating with Greens:</a:t>
            </a:r>
          </a:p>
          <a:p>
            <a:pPr marL="815975" lvl="3" indent="-457200">
              <a:buFont typeface="Courier New" panose="02070309020205020404" pitchFamily="49" charset="0"/>
              <a:buChar char="o"/>
            </a:pPr>
            <a:r>
              <a:rPr lang="en-US" sz="2400" dirty="0"/>
              <a:t>Allow them time to think</a:t>
            </a:r>
          </a:p>
          <a:p>
            <a:pPr marL="815975" lvl="3" indent="-457200">
              <a:buFont typeface="Courier New" panose="02070309020205020404" pitchFamily="49" charset="0"/>
              <a:buChar char="o"/>
            </a:pPr>
            <a:r>
              <a:rPr lang="en-US" sz="2400" dirty="0"/>
              <a:t>Skip the “small talk”</a:t>
            </a:r>
          </a:p>
          <a:p>
            <a:pPr marL="815975" lvl="3" indent="-457200">
              <a:buFont typeface="Courier New" panose="02070309020205020404" pitchFamily="49" charset="0"/>
              <a:buChar char="o"/>
            </a:pPr>
            <a:r>
              <a:rPr lang="en-US" sz="2400" dirty="0"/>
              <a:t>Avoid redundancy</a:t>
            </a:r>
          </a:p>
          <a:p>
            <a:pPr marL="815975" lvl="3" indent="-457200">
              <a:buFont typeface="Courier New" panose="02070309020205020404" pitchFamily="49" charset="0"/>
              <a:buChar char="o"/>
            </a:pPr>
            <a:r>
              <a:rPr lang="en-US" sz="2400" dirty="0"/>
              <a:t>Get to the point first, then fill in details if asked</a:t>
            </a:r>
          </a:p>
          <a:p>
            <a:pPr marL="815975" lvl="3" indent="-457200">
              <a:buFont typeface="Courier New" panose="02070309020205020404" pitchFamily="49" charset="0"/>
              <a:buChar char="o"/>
            </a:pPr>
            <a:r>
              <a:rPr lang="en-US" sz="2400" dirty="0"/>
              <a:t>Don’t misinterpret their need for info as “interrogation”</a:t>
            </a:r>
          </a:p>
        </p:txBody>
      </p:sp>
      <p:sp>
        <p:nvSpPr>
          <p:cNvPr id="16" name="Content Placeholder 7">
            <a:extLst>
              <a:ext uri="{FF2B5EF4-FFF2-40B4-BE49-F238E27FC236}">
                <a16:creationId xmlns:a16="http://schemas.microsoft.com/office/drawing/2014/main" id="{231F5448-108B-4E0B-BF44-0268CE89F83A}"/>
              </a:ext>
            </a:extLst>
          </p:cNvPr>
          <p:cNvSpPr txBox="1">
            <a:spLocks/>
          </p:cNvSpPr>
          <p:nvPr/>
        </p:nvSpPr>
        <p:spPr>
          <a:xfrm>
            <a:off x="8225021" y="4086225"/>
            <a:ext cx="3952321" cy="32006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en-US" sz="2800" b="1" dirty="0">
                <a:solidFill>
                  <a:schemeClr val="tx1">
                    <a:lumMod val="65000"/>
                    <a:lumOff val="35000"/>
                  </a:schemeClr>
                </a:solidFill>
              </a:rPr>
              <a:t>Greens could learn to:</a:t>
            </a:r>
          </a:p>
          <a:p>
            <a:pPr marL="815975" lvl="3" indent="-457200">
              <a:buFont typeface="Courier New" panose="02070309020205020404" pitchFamily="49" charset="0"/>
              <a:buChar char="o"/>
            </a:pPr>
            <a:r>
              <a:rPr lang="en-US" sz="2400" dirty="0"/>
              <a:t>Decrease time analyzing sometimes and just DO</a:t>
            </a:r>
          </a:p>
          <a:p>
            <a:pPr marL="815975" lvl="3" indent="-457200">
              <a:buFont typeface="Courier New" panose="02070309020205020404" pitchFamily="49" charset="0"/>
              <a:buChar char="o"/>
            </a:pPr>
            <a:r>
              <a:rPr lang="en-US" sz="2400" dirty="0"/>
              <a:t>Build relationships intentionally</a:t>
            </a:r>
          </a:p>
          <a:p>
            <a:pPr marL="815975" lvl="3" indent="-457200">
              <a:buFont typeface="Courier New" panose="02070309020205020404" pitchFamily="49" charset="0"/>
              <a:buChar char="o"/>
            </a:pPr>
            <a:r>
              <a:rPr lang="en-US" sz="2400" dirty="0"/>
              <a:t>Be gracious </a:t>
            </a:r>
          </a:p>
        </p:txBody>
      </p:sp>
    </p:spTree>
    <p:extLst>
      <p:ext uri="{BB962C8B-B14F-4D97-AF65-F5344CB8AC3E}">
        <p14:creationId xmlns:p14="http://schemas.microsoft.com/office/powerpoint/2010/main" val="414640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15084</TotalTime>
  <Words>683</Words>
  <Application>Microsoft Office PowerPoint</Application>
  <PresentationFormat>Widescreen</PresentationFormat>
  <Paragraphs>99</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Calibri Light</vt:lpstr>
      <vt:lpstr>Courier New</vt:lpstr>
      <vt:lpstr>Mayeka Bold Demo</vt:lpstr>
      <vt:lpstr>Mayeka Demi Bold Demo</vt:lpstr>
      <vt:lpstr>Wingdings</vt:lpstr>
      <vt:lpstr>Office Theme</vt:lpstr>
      <vt:lpstr>PowerPoint Presentation</vt:lpstr>
      <vt:lpstr>Plan:</vt:lpstr>
      <vt:lpstr>Melting Pot vs Hearty Stew</vt:lpstr>
      <vt:lpstr>KEY QUESTION:</vt:lpstr>
      <vt:lpstr>PowerPoint Presentation</vt:lpstr>
      <vt:lpstr>True Colors: What is it?</vt:lpstr>
      <vt:lpstr>Communication: Quote from George Bernard Shaw:</vt:lpstr>
      <vt:lpstr>Communication: Quote from Tony Robbins:</vt:lpstr>
      <vt:lpstr>GREEN Communication:</vt:lpstr>
      <vt:lpstr>BLUE Communication:</vt:lpstr>
      <vt:lpstr>GOLD Communication:</vt:lpstr>
      <vt:lpstr>ORANGE Communication:</vt:lpstr>
      <vt:lpstr>Communication: Quote from Leslie Flynn’s book  “Great Church Fights”:</vt:lpstr>
      <vt:lpstr>Communication Case Studies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Potts</dc:creator>
  <cp:lastModifiedBy>Owner</cp:lastModifiedBy>
  <cp:revision>78</cp:revision>
  <dcterms:created xsi:type="dcterms:W3CDTF">2021-01-14T14:48:04Z</dcterms:created>
  <dcterms:modified xsi:type="dcterms:W3CDTF">2022-05-07T14:25:31Z</dcterms:modified>
</cp:coreProperties>
</file>